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372" r:id="rId2"/>
    <p:sldId id="343" r:id="rId3"/>
    <p:sldId id="355" r:id="rId4"/>
    <p:sldId id="373" r:id="rId5"/>
    <p:sldId id="445" r:id="rId6"/>
    <p:sldId id="439" r:id="rId7"/>
    <p:sldId id="440" r:id="rId8"/>
    <p:sldId id="441" r:id="rId9"/>
    <p:sldId id="442" r:id="rId10"/>
    <p:sldId id="443" r:id="rId11"/>
    <p:sldId id="405" r:id="rId12"/>
    <p:sldId id="444" r:id="rId13"/>
    <p:sldId id="291" r:id="rId14"/>
    <p:sldId id="292" r:id="rId15"/>
    <p:sldId id="293" r:id="rId16"/>
    <p:sldId id="446" r:id="rId17"/>
    <p:sldId id="295" r:id="rId18"/>
    <p:sldId id="347" r:id="rId19"/>
    <p:sldId id="411" r:id="rId20"/>
    <p:sldId id="447" r:id="rId21"/>
    <p:sldId id="448" r:id="rId22"/>
    <p:sldId id="354" r:id="rId23"/>
    <p:sldId id="273" r:id="rId24"/>
  </p:sldIdLst>
  <p:sldSz cx="9144000" cy="5143500" type="screen16x9"/>
  <p:notesSz cx="6858000" cy="9144000"/>
  <p:defaultTextStyle>
    <a:defPPr>
      <a:defRPr lang="nl-NL"/>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ABA"/>
    <a:srgbClr val="99CCFF"/>
    <a:srgbClr val="6EB12D"/>
    <a:srgbClr val="912383"/>
    <a:srgbClr val="BA28A9"/>
    <a:srgbClr val="E31B1E"/>
    <a:srgbClr val="9C3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86055" autoAdjust="0"/>
  </p:normalViewPr>
  <p:slideViewPr>
    <p:cSldViewPr snapToGrid="0" snapToObjects="1" showGuides="1">
      <p:cViewPr varScale="1">
        <p:scale>
          <a:sx n="92" d="100"/>
          <a:sy n="92" d="100"/>
        </p:scale>
        <p:origin x="77" y="72"/>
      </p:cViewPr>
      <p:guideLst>
        <p:guide orient="horz" pos="1620"/>
        <p:guide pos="2880"/>
      </p:guideLst>
    </p:cSldViewPr>
  </p:slideViewPr>
  <p:outlineViewPr>
    <p:cViewPr>
      <p:scale>
        <a:sx n="33" d="100"/>
        <a:sy n="33" d="100"/>
      </p:scale>
      <p:origin x="0" y="1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Vermeulen" userId="9a3419d0-b340-4d3a-99bd-6dd0d4619af3" providerId="ADAL" clId="{045925B6-F9C6-4B0F-90EA-2B04A971793D}"/>
    <pc:docChg chg="custSel addSld delSld modSld sldOrd">
      <pc:chgData name="M. Vermeulen" userId="9a3419d0-b340-4d3a-99bd-6dd0d4619af3" providerId="ADAL" clId="{045925B6-F9C6-4B0F-90EA-2B04A971793D}" dt="2022-03-08T14:40:05.378" v="1408" actId="1076"/>
      <pc:docMkLst>
        <pc:docMk/>
      </pc:docMkLst>
      <pc:sldChg chg="modSp add del mod setBg">
        <pc:chgData name="M. Vermeulen" userId="9a3419d0-b340-4d3a-99bd-6dd0d4619af3" providerId="ADAL" clId="{045925B6-F9C6-4B0F-90EA-2B04A971793D}" dt="2022-03-08T13:55:51.947" v="298" actId="47"/>
        <pc:sldMkLst>
          <pc:docMk/>
          <pc:sldMk cId="715995353" sldId="278"/>
        </pc:sldMkLst>
        <pc:spChg chg="mod">
          <ac:chgData name="M. Vermeulen" userId="9a3419d0-b340-4d3a-99bd-6dd0d4619af3" providerId="ADAL" clId="{045925B6-F9C6-4B0F-90EA-2B04A971793D}" dt="2022-03-08T13:55:02.179" v="263" actId="27636"/>
          <ac:spMkLst>
            <pc:docMk/>
            <pc:sldMk cId="715995353" sldId="278"/>
            <ac:spMk id="3" creationId="{E3B39819-9486-401F-8BC6-C6C15267C1DF}"/>
          </ac:spMkLst>
        </pc:spChg>
      </pc:sldChg>
      <pc:sldChg chg="modSp add del mod setBg">
        <pc:chgData name="M. Vermeulen" userId="9a3419d0-b340-4d3a-99bd-6dd0d4619af3" providerId="ADAL" clId="{045925B6-F9C6-4B0F-90EA-2B04A971793D}" dt="2022-03-08T13:56:26.852" v="331" actId="47"/>
        <pc:sldMkLst>
          <pc:docMk/>
          <pc:sldMk cId="1953355587" sldId="279"/>
        </pc:sldMkLst>
        <pc:spChg chg="mod">
          <ac:chgData name="M. Vermeulen" userId="9a3419d0-b340-4d3a-99bd-6dd0d4619af3" providerId="ADAL" clId="{045925B6-F9C6-4B0F-90EA-2B04A971793D}" dt="2022-03-08T13:55:02.232" v="264" actId="27636"/>
          <ac:spMkLst>
            <pc:docMk/>
            <pc:sldMk cId="1953355587" sldId="279"/>
            <ac:spMk id="3" creationId="{30256C4A-1F81-4B58-BE05-6CBCB7CA896E}"/>
          </ac:spMkLst>
        </pc:spChg>
      </pc:sldChg>
      <pc:sldChg chg="delSp modSp add del mod setBg delDesignElem">
        <pc:chgData name="M. Vermeulen" userId="9a3419d0-b340-4d3a-99bd-6dd0d4619af3" providerId="ADAL" clId="{045925B6-F9C6-4B0F-90EA-2B04A971793D}" dt="2022-03-08T13:57:03.129" v="339" actId="47"/>
        <pc:sldMkLst>
          <pc:docMk/>
          <pc:sldMk cId="2661485308" sldId="280"/>
        </pc:sldMkLst>
        <pc:spChg chg="mod">
          <ac:chgData name="M. Vermeulen" userId="9a3419d0-b340-4d3a-99bd-6dd0d4619af3" providerId="ADAL" clId="{045925B6-F9C6-4B0F-90EA-2B04A971793D}" dt="2022-03-08T13:55:02.251" v="266" actId="27636"/>
          <ac:spMkLst>
            <pc:docMk/>
            <pc:sldMk cId="2661485308" sldId="280"/>
            <ac:spMk id="2" creationId="{1729E50D-92B3-440C-980C-241E8AD86CD7}"/>
          </ac:spMkLst>
        </pc:spChg>
        <pc:spChg chg="mod">
          <ac:chgData name="M. Vermeulen" userId="9a3419d0-b340-4d3a-99bd-6dd0d4619af3" providerId="ADAL" clId="{045925B6-F9C6-4B0F-90EA-2B04A971793D}" dt="2022-03-08T13:55:02.250" v="265" actId="27636"/>
          <ac:spMkLst>
            <pc:docMk/>
            <pc:sldMk cId="2661485308" sldId="280"/>
            <ac:spMk id="3" creationId="{6B25D0D5-20DA-4F64-9D44-FC4D28E83560}"/>
          </ac:spMkLst>
        </pc:spChg>
        <pc:spChg chg="del">
          <ac:chgData name="M. Vermeulen" userId="9a3419d0-b340-4d3a-99bd-6dd0d4619af3" providerId="ADAL" clId="{045925B6-F9C6-4B0F-90EA-2B04A971793D}" dt="2022-03-08T13:55:02.140" v="262"/>
          <ac:spMkLst>
            <pc:docMk/>
            <pc:sldMk cId="2661485308" sldId="280"/>
            <ac:spMk id="11" creationId="{7DE3B1B8-DC38-48E8-8C31-EF790659B582}"/>
          </ac:spMkLst>
        </pc:spChg>
        <pc:spChg chg="del">
          <ac:chgData name="M. Vermeulen" userId="9a3419d0-b340-4d3a-99bd-6dd0d4619af3" providerId="ADAL" clId="{045925B6-F9C6-4B0F-90EA-2B04A971793D}" dt="2022-03-08T13:55:02.140" v="262"/>
          <ac:spMkLst>
            <pc:docMk/>
            <pc:sldMk cId="2661485308" sldId="280"/>
            <ac:spMk id="13" creationId="{9E63FFFE-1DB2-4A0F-B495-35782F162299}"/>
          </ac:spMkLst>
        </pc:spChg>
        <pc:spChg chg="del">
          <ac:chgData name="M. Vermeulen" userId="9a3419d0-b340-4d3a-99bd-6dd0d4619af3" providerId="ADAL" clId="{045925B6-F9C6-4B0F-90EA-2B04A971793D}" dt="2022-03-08T13:55:02.140" v="262"/>
          <ac:spMkLst>
            <pc:docMk/>
            <pc:sldMk cId="2661485308" sldId="280"/>
            <ac:spMk id="17" creationId="{13BCCAE5-A35B-4B66-A4A7-E23C34A403A4}"/>
          </ac:spMkLst>
        </pc:spChg>
        <pc:spChg chg="del">
          <ac:chgData name="M. Vermeulen" userId="9a3419d0-b340-4d3a-99bd-6dd0d4619af3" providerId="ADAL" clId="{045925B6-F9C6-4B0F-90EA-2B04A971793D}" dt="2022-03-08T13:55:02.140" v="262"/>
          <ac:spMkLst>
            <pc:docMk/>
            <pc:sldMk cId="2661485308" sldId="280"/>
            <ac:spMk id="21" creationId="{BD7A74B5-8367-4A83-ABEC-0FCDDE97B149}"/>
          </ac:spMkLst>
        </pc:spChg>
        <pc:spChg chg="del">
          <ac:chgData name="M. Vermeulen" userId="9a3419d0-b340-4d3a-99bd-6dd0d4619af3" providerId="ADAL" clId="{045925B6-F9C6-4B0F-90EA-2B04A971793D}" dt="2022-03-08T13:55:02.140" v="262"/>
          <ac:spMkLst>
            <pc:docMk/>
            <pc:sldMk cId="2661485308" sldId="280"/>
            <ac:spMk id="23" creationId="{2CC184B0-C2C6-4BF0-B078-816C7AF95977}"/>
          </ac:spMkLst>
        </pc:spChg>
        <pc:cxnChg chg="del">
          <ac:chgData name="M. Vermeulen" userId="9a3419d0-b340-4d3a-99bd-6dd0d4619af3" providerId="ADAL" clId="{045925B6-F9C6-4B0F-90EA-2B04A971793D}" dt="2022-03-08T13:55:02.140" v="262"/>
          <ac:cxnSpMkLst>
            <pc:docMk/>
            <pc:sldMk cId="2661485308" sldId="280"/>
            <ac:cxnSpMk id="15" creationId="{32BB9A07-8AB8-4D82-B3BC-B500DDEC79A1}"/>
          </ac:cxnSpMkLst>
        </pc:cxnChg>
        <pc:cxnChg chg="del">
          <ac:chgData name="M. Vermeulen" userId="9a3419d0-b340-4d3a-99bd-6dd0d4619af3" providerId="ADAL" clId="{045925B6-F9C6-4B0F-90EA-2B04A971793D}" dt="2022-03-08T13:55:02.140" v="262"/>
          <ac:cxnSpMkLst>
            <pc:docMk/>
            <pc:sldMk cId="2661485308" sldId="280"/>
            <ac:cxnSpMk id="19" creationId="{6987BDFB-DE64-4B56-B44F-45FAE19FA94E}"/>
          </ac:cxnSpMkLst>
        </pc:cxnChg>
      </pc:sldChg>
      <pc:sldChg chg="add del ord">
        <pc:chgData name="M. Vermeulen" userId="9a3419d0-b340-4d3a-99bd-6dd0d4619af3" providerId="ADAL" clId="{045925B6-F9C6-4B0F-90EA-2B04A971793D}" dt="2022-03-08T13:55:15.577" v="274" actId="47"/>
        <pc:sldMkLst>
          <pc:docMk/>
          <pc:sldMk cId="0" sldId="285"/>
        </pc:sldMkLst>
      </pc:sldChg>
      <pc:sldChg chg="add">
        <pc:chgData name="M. Vermeulen" userId="9a3419d0-b340-4d3a-99bd-6dd0d4619af3" providerId="ADAL" clId="{045925B6-F9C6-4B0F-90EA-2B04A971793D}" dt="2022-03-08T13:51:04.857" v="257"/>
        <pc:sldMkLst>
          <pc:docMk/>
          <pc:sldMk cId="0" sldId="291"/>
        </pc:sldMkLst>
      </pc:sldChg>
      <pc:sldChg chg="add">
        <pc:chgData name="M. Vermeulen" userId="9a3419d0-b340-4d3a-99bd-6dd0d4619af3" providerId="ADAL" clId="{045925B6-F9C6-4B0F-90EA-2B04A971793D}" dt="2022-03-08T13:51:04.857" v="257"/>
        <pc:sldMkLst>
          <pc:docMk/>
          <pc:sldMk cId="0" sldId="292"/>
        </pc:sldMkLst>
      </pc:sldChg>
      <pc:sldChg chg="add">
        <pc:chgData name="M. Vermeulen" userId="9a3419d0-b340-4d3a-99bd-6dd0d4619af3" providerId="ADAL" clId="{045925B6-F9C6-4B0F-90EA-2B04A971793D}" dt="2022-03-08T13:51:04.857" v="257"/>
        <pc:sldMkLst>
          <pc:docMk/>
          <pc:sldMk cId="0" sldId="293"/>
        </pc:sldMkLst>
      </pc:sldChg>
      <pc:sldChg chg="modSp add mod">
        <pc:chgData name="M. Vermeulen" userId="9a3419d0-b340-4d3a-99bd-6dd0d4619af3" providerId="ADAL" clId="{045925B6-F9C6-4B0F-90EA-2B04A971793D}" dt="2022-03-08T14:02:49.351" v="754" actId="12"/>
        <pc:sldMkLst>
          <pc:docMk/>
          <pc:sldMk cId="0" sldId="295"/>
        </pc:sldMkLst>
        <pc:spChg chg="mod">
          <ac:chgData name="M. Vermeulen" userId="9a3419d0-b340-4d3a-99bd-6dd0d4619af3" providerId="ADAL" clId="{045925B6-F9C6-4B0F-90EA-2B04A971793D}" dt="2022-03-08T14:02:49.351" v="754" actId="12"/>
          <ac:spMkLst>
            <pc:docMk/>
            <pc:sldMk cId="0" sldId="295"/>
            <ac:spMk id="3" creationId="{2FF7239E-B041-4620-868A-BB6C9894EFE5}"/>
          </ac:spMkLst>
        </pc:spChg>
      </pc:sldChg>
      <pc:sldChg chg="del">
        <pc:chgData name="M. Vermeulen" userId="9a3419d0-b340-4d3a-99bd-6dd0d4619af3" providerId="ADAL" clId="{045925B6-F9C6-4B0F-90EA-2B04A971793D}" dt="2022-03-08T13:23:04.239" v="57" actId="47"/>
        <pc:sldMkLst>
          <pc:docMk/>
          <pc:sldMk cId="0" sldId="297"/>
        </pc:sldMkLst>
      </pc:sldChg>
      <pc:sldChg chg="del">
        <pc:chgData name="M. Vermeulen" userId="9a3419d0-b340-4d3a-99bd-6dd0d4619af3" providerId="ADAL" clId="{045925B6-F9C6-4B0F-90EA-2B04A971793D}" dt="2022-03-08T13:23:09.221" v="58" actId="47"/>
        <pc:sldMkLst>
          <pc:docMk/>
          <pc:sldMk cId="0" sldId="298"/>
        </pc:sldMkLst>
      </pc:sldChg>
      <pc:sldChg chg="modSp del mod">
        <pc:chgData name="M. Vermeulen" userId="9a3419d0-b340-4d3a-99bd-6dd0d4619af3" providerId="ADAL" clId="{045925B6-F9C6-4B0F-90EA-2B04A971793D}" dt="2022-03-08T13:23:37.712" v="201" actId="47"/>
        <pc:sldMkLst>
          <pc:docMk/>
          <pc:sldMk cId="0" sldId="299"/>
        </pc:sldMkLst>
        <pc:spChg chg="mod">
          <ac:chgData name="M. Vermeulen" userId="9a3419d0-b340-4d3a-99bd-6dd0d4619af3" providerId="ADAL" clId="{045925B6-F9C6-4B0F-90EA-2B04A971793D}" dt="2022-03-08T13:23:35.524" v="200" actId="20577"/>
          <ac:spMkLst>
            <pc:docMk/>
            <pc:sldMk cId="0" sldId="299"/>
            <ac:spMk id="22531" creationId="{8B87B6D5-BD0B-4A24-B86C-16A0BC4596B5}"/>
          </ac:spMkLst>
        </pc:spChg>
      </pc:sldChg>
      <pc:sldChg chg="del">
        <pc:chgData name="M. Vermeulen" userId="9a3419d0-b340-4d3a-99bd-6dd0d4619af3" providerId="ADAL" clId="{045925B6-F9C6-4B0F-90EA-2B04A971793D}" dt="2022-03-08T13:24:26.689" v="217" actId="47"/>
        <pc:sldMkLst>
          <pc:docMk/>
          <pc:sldMk cId="951946937" sldId="315"/>
        </pc:sldMkLst>
      </pc:sldChg>
      <pc:sldChg chg="del">
        <pc:chgData name="M. Vermeulen" userId="9a3419d0-b340-4d3a-99bd-6dd0d4619af3" providerId="ADAL" clId="{045925B6-F9C6-4B0F-90EA-2B04A971793D}" dt="2022-03-08T13:24:27.546" v="218" actId="47"/>
        <pc:sldMkLst>
          <pc:docMk/>
          <pc:sldMk cId="2875600072" sldId="316"/>
        </pc:sldMkLst>
      </pc:sldChg>
      <pc:sldChg chg="add del">
        <pc:chgData name="M. Vermeulen" userId="9a3419d0-b340-4d3a-99bd-6dd0d4619af3" providerId="ADAL" clId="{045925B6-F9C6-4B0F-90EA-2B04A971793D}" dt="2022-03-08T14:00:04.941" v="514" actId="47"/>
        <pc:sldMkLst>
          <pc:docMk/>
          <pc:sldMk cId="2353127420" sldId="328"/>
        </pc:sldMkLst>
      </pc:sldChg>
      <pc:sldChg chg="delSp modSp add del mod setBg delDesignElem">
        <pc:chgData name="M. Vermeulen" userId="9a3419d0-b340-4d3a-99bd-6dd0d4619af3" providerId="ADAL" clId="{045925B6-F9C6-4B0F-90EA-2B04A971793D}" dt="2022-03-08T13:59:59.326" v="513" actId="47"/>
        <pc:sldMkLst>
          <pc:docMk/>
          <pc:sldMk cId="1739293148" sldId="337"/>
        </pc:sldMkLst>
        <pc:spChg chg="mod">
          <ac:chgData name="M. Vermeulen" userId="9a3419d0-b340-4d3a-99bd-6dd0d4619af3" providerId="ADAL" clId="{045925B6-F9C6-4B0F-90EA-2B04A971793D}" dt="2022-03-08T13:55:02.295" v="270" actId="27636"/>
          <ac:spMkLst>
            <pc:docMk/>
            <pc:sldMk cId="1739293148" sldId="337"/>
            <ac:spMk id="7" creationId="{71F7F903-8377-44BB-B3BC-452327A2B979}"/>
          </ac:spMkLst>
        </pc:spChg>
        <pc:spChg chg="del">
          <ac:chgData name="M. Vermeulen" userId="9a3419d0-b340-4d3a-99bd-6dd0d4619af3" providerId="ADAL" clId="{045925B6-F9C6-4B0F-90EA-2B04A971793D}" dt="2022-03-08T13:55:02.140" v="262"/>
          <ac:spMkLst>
            <pc:docMk/>
            <pc:sldMk cId="1739293148" sldId="337"/>
            <ac:spMk id="12" creationId="{E36F1772-5B88-4687-974A-52C4564FFF24}"/>
          </ac:spMkLst>
        </pc:spChg>
        <pc:spChg chg="del">
          <ac:chgData name="M. Vermeulen" userId="9a3419d0-b340-4d3a-99bd-6dd0d4619af3" providerId="ADAL" clId="{045925B6-F9C6-4B0F-90EA-2B04A971793D}" dt="2022-03-08T13:55:02.140" v="262"/>
          <ac:spMkLst>
            <pc:docMk/>
            <pc:sldMk cId="1739293148" sldId="337"/>
            <ac:spMk id="16" creationId="{C7E8667B-49C4-4E47-AB3E-78AC18E95CB5}"/>
          </ac:spMkLst>
        </pc:spChg>
        <pc:spChg chg="del">
          <ac:chgData name="M. Vermeulen" userId="9a3419d0-b340-4d3a-99bd-6dd0d4619af3" providerId="ADAL" clId="{045925B6-F9C6-4B0F-90EA-2B04A971793D}" dt="2022-03-08T13:55:02.140" v="262"/>
          <ac:spMkLst>
            <pc:docMk/>
            <pc:sldMk cId="1739293148" sldId="337"/>
            <ac:spMk id="18" creationId="{8A1780B1-1435-4EBC-947B-9609953FD3FE}"/>
          </ac:spMkLst>
        </pc:spChg>
        <pc:cxnChg chg="del">
          <ac:chgData name="M. Vermeulen" userId="9a3419d0-b340-4d3a-99bd-6dd0d4619af3" providerId="ADAL" clId="{045925B6-F9C6-4B0F-90EA-2B04A971793D}" dt="2022-03-08T13:55:02.140" v="262"/>
          <ac:cxnSpMkLst>
            <pc:docMk/>
            <pc:sldMk cId="1739293148" sldId="337"/>
            <ac:cxnSpMk id="14" creationId="{FC2C99CD-8BCA-45F5-BA47-7A6D80CA8924}"/>
          </ac:cxnSpMkLst>
        </pc:cxnChg>
      </pc:sldChg>
      <pc:sldChg chg="modSp mod">
        <pc:chgData name="M. Vermeulen" userId="9a3419d0-b340-4d3a-99bd-6dd0d4619af3" providerId="ADAL" clId="{045925B6-F9C6-4B0F-90EA-2B04A971793D}" dt="2022-03-08T14:08:12.609" v="1250" actId="20577"/>
        <pc:sldMkLst>
          <pc:docMk/>
          <pc:sldMk cId="0" sldId="343"/>
        </pc:sldMkLst>
        <pc:spChg chg="mod">
          <ac:chgData name="M. Vermeulen" userId="9a3419d0-b340-4d3a-99bd-6dd0d4619af3" providerId="ADAL" clId="{045925B6-F9C6-4B0F-90EA-2B04A971793D}" dt="2022-03-08T14:08:12.609" v="1250" actId="20577"/>
          <ac:spMkLst>
            <pc:docMk/>
            <pc:sldMk cId="0" sldId="343"/>
            <ac:spMk id="3" creationId="{165901F4-4D36-4168-9E0D-67DF41A3E41D}"/>
          </ac:spMkLst>
        </pc:spChg>
      </pc:sldChg>
      <pc:sldChg chg="add">
        <pc:chgData name="M. Vermeulen" userId="9a3419d0-b340-4d3a-99bd-6dd0d4619af3" providerId="ADAL" clId="{045925B6-F9C6-4B0F-90EA-2B04A971793D}" dt="2022-03-08T13:51:04.857" v="257"/>
        <pc:sldMkLst>
          <pc:docMk/>
          <pc:sldMk cId="0" sldId="347"/>
        </pc:sldMkLst>
      </pc:sldChg>
      <pc:sldChg chg="modSp mod">
        <pc:chgData name="M. Vermeulen" userId="9a3419d0-b340-4d3a-99bd-6dd0d4619af3" providerId="ADAL" clId="{045925B6-F9C6-4B0F-90EA-2B04A971793D}" dt="2022-03-08T14:33:50.990" v="1372" actId="14100"/>
        <pc:sldMkLst>
          <pc:docMk/>
          <pc:sldMk cId="0" sldId="354"/>
        </pc:sldMkLst>
        <pc:spChg chg="mod">
          <ac:chgData name="M. Vermeulen" userId="9a3419d0-b340-4d3a-99bd-6dd0d4619af3" providerId="ADAL" clId="{045925B6-F9C6-4B0F-90EA-2B04A971793D}" dt="2022-03-08T14:33:47.074" v="1371" actId="255"/>
          <ac:spMkLst>
            <pc:docMk/>
            <pc:sldMk cId="0" sldId="354"/>
            <ac:spMk id="30723" creationId="{5403B522-D8BE-4D0A-9181-266FEAD3FAD1}"/>
          </ac:spMkLst>
        </pc:spChg>
        <pc:picChg chg="mod">
          <ac:chgData name="M. Vermeulen" userId="9a3419d0-b340-4d3a-99bd-6dd0d4619af3" providerId="ADAL" clId="{045925B6-F9C6-4B0F-90EA-2B04A971793D}" dt="2022-03-08T14:33:50.990" v="1372" actId="14100"/>
          <ac:picMkLst>
            <pc:docMk/>
            <pc:sldMk cId="0" sldId="354"/>
            <ac:picMk id="15364" creationId="{99727B0A-966B-47EE-8AB4-E289F4247F09}"/>
          </ac:picMkLst>
        </pc:picChg>
      </pc:sldChg>
      <pc:sldChg chg="modSp mod ord">
        <pc:chgData name="M. Vermeulen" userId="9a3419d0-b340-4d3a-99bd-6dd0d4619af3" providerId="ADAL" clId="{045925B6-F9C6-4B0F-90EA-2B04A971793D}" dt="2022-03-08T14:40:05.378" v="1408" actId="1076"/>
        <pc:sldMkLst>
          <pc:docMk/>
          <pc:sldMk cId="0" sldId="355"/>
        </pc:sldMkLst>
        <pc:spChg chg="mod">
          <ac:chgData name="M. Vermeulen" userId="9a3419d0-b340-4d3a-99bd-6dd0d4619af3" providerId="ADAL" clId="{045925B6-F9C6-4B0F-90EA-2B04A971793D}" dt="2022-03-08T14:40:05.378" v="1408" actId="1076"/>
          <ac:spMkLst>
            <pc:docMk/>
            <pc:sldMk cId="0" sldId="355"/>
            <ac:spMk id="13315" creationId="{0DBF6E0F-4720-4741-8118-A99F55DAD78D}"/>
          </ac:spMkLst>
        </pc:spChg>
      </pc:sldChg>
      <pc:sldChg chg="add del">
        <pc:chgData name="M. Vermeulen" userId="9a3419d0-b340-4d3a-99bd-6dd0d4619af3" providerId="ADAL" clId="{045925B6-F9C6-4B0F-90EA-2B04A971793D}" dt="2022-03-08T14:00:05.911" v="515" actId="47"/>
        <pc:sldMkLst>
          <pc:docMk/>
          <pc:sldMk cId="4259082213" sldId="371"/>
        </pc:sldMkLst>
      </pc:sldChg>
      <pc:sldChg chg="modSp mod">
        <pc:chgData name="M. Vermeulen" userId="9a3419d0-b340-4d3a-99bd-6dd0d4619af3" providerId="ADAL" clId="{045925B6-F9C6-4B0F-90EA-2B04A971793D}" dt="2022-03-08T13:22:12.676" v="8" actId="20577"/>
        <pc:sldMkLst>
          <pc:docMk/>
          <pc:sldMk cId="0" sldId="372"/>
        </pc:sldMkLst>
        <pc:spChg chg="mod">
          <ac:chgData name="M. Vermeulen" userId="9a3419d0-b340-4d3a-99bd-6dd0d4619af3" providerId="ADAL" clId="{045925B6-F9C6-4B0F-90EA-2B04A971793D}" dt="2022-03-08T13:22:12.676" v="8" actId="20577"/>
          <ac:spMkLst>
            <pc:docMk/>
            <pc:sldMk cId="0" sldId="372"/>
            <ac:spMk id="9221" creationId="{0D8EF6D4-6804-4CAA-9C48-36F17BDAA1DD}"/>
          </ac:spMkLst>
        </pc:spChg>
      </pc:sldChg>
      <pc:sldChg chg="addSp delSp modSp mod ord">
        <pc:chgData name="M. Vermeulen" userId="9a3419d0-b340-4d3a-99bd-6dd0d4619af3" providerId="ADAL" clId="{045925B6-F9C6-4B0F-90EA-2B04A971793D}" dt="2022-03-08T13:25:39.415" v="249"/>
        <pc:sldMkLst>
          <pc:docMk/>
          <pc:sldMk cId="0" sldId="373"/>
        </pc:sldMkLst>
        <pc:spChg chg="add del mod">
          <ac:chgData name="M. Vermeulen" userId="9a3419d0-b340-4d3a-99bd-6dd0d4619af3" providerId="ADAL" clId="{045925B6-F9C6-4B0F-90EA-2B04A971793D}" dt="2022-03-08T13:25:29.096" v="223" actId="478"/>
          <ac:spMkLst>
            <pc:docMk/>
            <pc:sldMk cId="0" sldId="373"/>
            <ac:spMk id="2" creationId="{F039BF38-E466-4BC3-8EF9-B084EA795707}"/>
          </ac:spMkLst>
        </pc:spChg>
        <pc:spChg chg="mod">
          <ac:chgData name="M. Vermeulen" userId="9a3419d0-b340-4d3a-99bd-6dd0d4619af3" providerId="ADAL" clId="{045925B6-F9C6-4B0F-90EA-2B04A971793D}" dt="2022-03-08T13:25:35.677" v="247" actId="20577"/>
          <ac:spMkLst>
            <pc:docMk/>
            <pc:sldMk cId="0" sldId="373"/>
            <ac:spMk id="6" creationId="{BA57FFDF-9A79-45F8-9D60-9CBC4E1CE9D6}"/>
          </ac:spMkLst>
        </pc:spChg>
        <pc:picChg chg="add mod">
          <ac:chgData name="M. Vermeulen" userId="9a3419d0-b340-4d3a-99bd-6dd0d4619af3" providerId="ADAL" clId="{045925B6-F9C6-4B0F-90EA-2B04A971793D}" dt="2022-03-08T13:25:21.866" v="222"/>
          <ac:picMkLst>
            <pc:docMk/>
            <pc:sldMk cId="0" sldId="373"/>
            <ac:picMk id="5" creationId="{D2D2FF8F-5FB2-4429-AC64-4FB5CF42C7A8}"/>
          </ac:picMkLst>
        </pc:picChg>
        <pc:picChg chg="del">
          <ac:chgData name="M. Vermeulen" userId="9a3419d0-b340-4d3a-99bd-6dd0d4619af3" providerId="ADAL" clId="{045925B6-F9C6-4B0F-90EA-2B04A971793D}" dt="2022-03-08T13:22:19.650" v="9" actId="478"/>
          <ac:picMkLst>
            <pc:docMk/>
            <pc:sldMk cId="0" sldId="373"/>
            <ac:picMk id="10243" creationId="{EEE62790-F04A-4298-BC2E-D60C8B0AC8B2}"/>
          </ac:picMkLst>
        </pc:picChg>
      </pc:sldChg>
      <pc:sldChg chg="del">
        <pc:chgData name="M. Vermeulen" userId="9a3419d0-b340-4d3a-99bd-6dd0d4619af3" providerId="ADAL" clId="{045925B6-F9C6-4B0F-90EA-2B04A971793D}" dt="2022-03-08T13:23:01.017" v="55" actId="47"/>
        <pc:sldMkLst>
          <pc:docMk/>
          <pc:sldMk cId="0" sldId="374"/>
        </pc:sldMkLst>
      </pc:sldChg>
      <pc:sldChg chg="del">
        <pc:chgData name="M. Vermeulen" userId="9a3419d0-b340-4d3a-99bd-6dd0d4619af3" providerId="ADAL" clId="{045925B6-F9C6-4B0F-90EA-2B04A971793D}" dt="2022-03-08T13:23:02.385" v="56" actId="47"/>
        <pc:sldMkLst>
          <pc:docMk/>
          <pc:sldMk cId="3039246642" sldId="375"/>
        </pc:sldMkLst>
      </pc:sldChg>
      <pc:sldChg chg="del">
        <pc:chgData name="M. Vermeulen" userId="9a3419d0-b340-4d3a-99bd-6dd0d4619af3" providerId="ADAL" clId="{045925B6-F9C6-4B0F-90EA-2B04A971793D}" dt="2022-03-08T13:23:39.832" v="202" actId="47"/>
        <pc:sldMkLst>
          <pc:docMk/>
          <pc:sldMk cId="800660984" sldId="376"/>
        </pc:sldMkLst>
      </pc:sldChg>
      <pc:sldChg chg="del">
        <pc:chgData name="M. Vermeulen" userId="9a3419d0-b340-4d3a-99bd-6dd0d4619af3" providerId="ADAL" clId="{045925B6-F9C6-4B0F-90EA-2B04A971793D}" dt="2022-03-08T13:23:41.263" v="203" actId="47"/>
        <pc:sldMkLst>
          <pc:docMk/>
          <pc:sldMk cId="702580257" sldId="377"/>
        </pc:sldMkLst>
      </pc:sldChg>
      <pc:sldChg chg="del">
        <pc:chgData name="M. Vermeulen" userId="9a3419d0-b340-4d3a-99bd-6dd0d4619af3" providerId="ADAL" clId="{045925B6-F9C6-4B0F-90EA-2B04A971793D}" dt="2022-03-08T13:23:55.886" v="211" actId="47"/>
        <pc:sldMkLst>
          <pc:docMk/>
          <pc:sldMk cId="2191481715" sldId="379"/>
        </pc:sldMkLst>
      </pc:sldChg>
      <pc:sldChg chg="del">
        <pc:chgData name="M. Vermeulen" userId="9a3419d0-b340-4d3a-99bd-6dd0d4619af3" providerId="ADAL" clId="{045925B6-F9C6-4B0F-90EA-2B04A971793D}" dt="2022-03-08T13:23:42.140" v="204" actId="47"/>
        <pc:sldMkLst>
          <pc:docMk/>
          <pc:sldMk cId="464732046" sldId="397"/>
        </pc:sldMkLst>
      </pc:sldChg>
      <pc:sldChg chg="del">
        <pc:chgData name="M. Vermeulen" userId="9a3419d0-b340-4d3a-99bd-6dd0d4619af3" providerId="ADAL" clId="{045925B6-F9C6-4B0F-90EA-2B04A971793D}" dt="2022-03-08T13:23:43.748" v="205" actId="47"/>
        <pc:sldMkLst>
          <pc:docMk/>
          <pc:sldMk cId="1755313841" sldId="398"/>
        </pc:sldMkLst>
      </pc:sldChg>
      <pc:sldChg chg="del">
        <pc:chgData name="M. Vermeulen" userId="9a3419d0-b340-4d3a-99bd-6dd0d4619af3" providerId="ADAL" clId="{045925B6-F9C6-4B0F-90EA-2B04A971793D}" dt="2022-03-08T13:23:45.441" v="206" actId="47"/>
        <pc:sldMkLst>
          <pc:docMk/>
          <pc:sldMk cId="2750377969" sldId="399"/>
        </pc:sldMkLst>
      </pc:sldChg>
      <pc:sldChg chg="del">
        <pc:chgData name="M. Vermeulen" userId="9a3419d0-b340-4d3a-99bd-6dd0d4619af3" providerId="ADAL" clId="{045925B6-F9C6-4B0F-90EA-2B04A971793D}" dt="2022-03-08T13:23:46.269" v="207" actId="47"/>
        <pc:sldMkLst>
          <pc:docMk/>
          <pc:sldMk cId="853556821" sldId="400"/>
        </pc:sldMkLst>
      </pc:sldChg>
      <pc:sldChg chg="del">
        <pc:chgData name="M. Vermeulen" userId="9a3419d0-b340-4d3a-99bd-6dd0d4619af3" providerId="ADAL" clId="{045925B6-F9C6-4B0F-90EA-2B04A971793D}" dt="2022-03-08T13:23:48.142" v="208" actId="47"/>
        <pc:sldMkLst>
          <pc:docMk/>
          <pc:sldMk cId="2791655738" sldId="401"/>
        </pc:sldMkLst>
      </pc:sldChg>
      <pc:sldChg chg="del">
        <pc:chgData name="M. Vermeulen" userId="9a3419d0-b340-4d3a-99bd-6dd0d4619af3" providerId="ADAL" clId="{045925B6-F9C6-4B0F-90EA-2B04A971793D}" dt="2022-03-08T13:23:49.212" v="209" actId="47"/>
        <pc:sldMkLst>
          <pc:docMk/>
          <pc:sldMk cId="3429377370" sldId="402"/>
        </pc:sldMkLst>
      </pc:sldChg>
      <pc:sldChg chg="del">
        <pc:chgData name="M. Vermeulen" userId="9a3419d0-b340-4d3a-99bd-6dd0d4619af3" providerId="ADAL" clId="{045925B6-F9C6-4B0F-90EA-2B04A971793D}" dt="2022-03-08T13:23:54.781" v="210" actId="47"/>
        <pc:sldMkLst>
          <pc:docMk/>
          <pc:sldMk cId="3481659917" sldId="403"/>
        </pc:sldMkLst>
      </pc:sldChg>
      <pc:sldChg chg="del">
        <pc:chgData name="M. Vermeulen" userId="9a3419d0-b340-4d3a-99bd-6dd0d4619af3" providerId="ADAL" clId="{045925B6-F9C6-4B0F-90EA-2B04A971793D}" dt="2022-03-08T13:24:03.189" v="213" actId="47"/>
        <pc:sldMkLst>
          <pc:docMk/>
          <pc:sldMk cId="1084145215" sldId="404"/>
        </pc:sldMkLst>
      </pc:sldChg>
      <pc:sldChg chg="modSp add del mod">
        <pc:chgData name="M. Vermeulen" userId="9a3419d0-b340-4d3a-99bd-6dd0d4619af3" providerId="ADAL" clId="{045925B6-F9C6-4B0F-90EA-2B04A971793D}" dt="2022-03-08T13:59:54.491" v="512" actId="20577"/>
        <pc:sldMkLst>
          <pc:docMk/>
          <pc:sldMk cId="3281251615" sldId="405"/>
        </pc:sldMkLst>
        <pc:spChg chg="mod">
          <ac:chgData name="M. Vermeulen" userId="9a3419d0-b340-4d3a-99bd-6dd0d4619af3" providerId="ADAL" clId="{045925B6-F9C6-4B0F-90EA-2B04A971793D}" dt="2022-03-08T13:59:54.491" v="512" actId="20577"/>
          <ac:spMkLst>
            <pc:docMk/>
            <pc:sldMk cId="3281251615" sldId="405"/>
            <ac:spMk id="2" creationId="{488FD471-E6FB-4C55-BE5A-A2114A76BFF5}"/>
          </ac:spMkLst>
        </pc:spChg>
      </pc:sldChg>
      <pc:sldChg chg="del">
        <pc:chgData name="M. Vermeulen" userId="9a3419d0-b340-4d3a-99bd-6dd0d4619af3" providerId="ADAL" clId="{045925B6-F9C6-4B0F-90EA-2B04A971793D}" dt="2022-03-08T13:24:08.848" v="214" actId="47"/>
        <pc:sldMkLst>
          <pc:docMk/>
          <pc:sldMk cId="817322485" sldId="406"/>
        </pc:sldMkLst>
      </pc:sldChg>
      <pc:sldChg chg="del">
        <pc:chgData name="M. Vermeulen" userId="9a3419d0-b340-4d3a-99bd-6dd0d4619af3" providerId="ADAL" clId="{045925B6-F9C6-4B0F-90EA-2B04A971793D}" dt="2022-03-08T13:24:30.521" v="220" actId="47"/>
        <pc:sldMkLst>
          <pc:docMk/>
          <pc:sldMk cId="1208120855" sldId="407"/>
        </pc:sldMkLst>
      </pc:sldChg>
      <pc:sldChg chg="del">
        <pc:chgData name="M. Vermeulen" userId="9a3419d0-b340-4d3a-99bd-6dd0d4619af3" providerId="ADAL" clId="{045925B6-F9C6-4B0F-90EA-2B04A971793D}" dt="2022-03-08T13:24:09.486" v="215" actId="47"/>
        <pc:sldMkLst>
          <pc:docMk/>
          <pc:sldMk cId="1181300825" sldId="408"/>
        </pc:sldMkLst>
      </pc:sldChg>
      <pc:sldChg chg="del">
        <pc:chgData name="M. Vermeulen" userId="9a3419d0-b340-4d3a-99bd-6dd0d4619af3" providerId="ADAL" clId="{045925B6-F9C6-4B0F-90EA-2B04A971793D}" dt="2022-03-08T13:24:10.145" v="216" actId="47"/>
        <pc:sldMkLst>
          <pc:docMk/>
          <pc:sldMk cId="2218612056" sldId="409"/>
        </pc:sldMkLst>
      </pc:sldChg>
      <pc:sldChg chg="del">
        <pc:chgData name="M. Vermeulen" userId="9a3419d0-b340-4d3a-99bd-6dd0d4619af3" providerId="ADAL" clId="{045925B6-F9C6-4B0F-90EA-2B04A971793D}" dt="2022-03-08T13:24:28.491" v="219" actId="47"/>
        <pc:sldMkLst>
          <pc:docMk/>
          <pc:sldMk cId="2630497071" sldId="410"/>
        </pc:sldMkLst>
      </pc:sldChg>
      <pc:sldChg chg="modSp mod">
        <pc:chgData name="M. Vermeulen" userId="9a3419d0-b340-4d3a-99bd-6dd0d4619af3" providerId="ADAL" clId="{045925B6-F9C6-4B0F-90EA-2B04A971793D}" dt="2022-03-08T14:05:38.916" v="1200" actId="20577"/>
        <pc:sldMkLst>
          <pc:docMk/>
          <pc:sldMk cId="3218230734" sldId="411"/>
        </pc:sldMkLst>
        <pc:spChg chg="mod">
          <ac:chgData name="M. Vermeulen" userId="9a3419d0-b340-4d3a-99bd-6dd0d4619af3" providerId="ADAL" clId="{045925B6-F9C6-4B0F-90EA-2B04A971793D}" dt="2022-03-08T14:03:23.010" v="773" actId="20577"/>
          <ac:spMkLst>
            <pc:docMk/>
            <pc:sldMk cId="3218230734" sldId="411"/>
            <ac:spMk id="2" creationId="{59E94BCD-F2A4-447F-BA7D-105822CAC242}"/>
          </ac:spMkLst>
        </pc:spChg>
        <pc:spChg chg="mod">
          <ac:chgData name="M. Vermeulen" userId="9a3419d0-b340-4d3a-99bd-6dd0d4619af3" providerId="ADAL" clId="{045925B6-F9C6-4B0F-90EA-2B04A971793D}" dt="2022-03-08T14:05:38.916" v="1200" actId="20577"/>
          <ac:spMkLst>
            <pc:docMk/>
            <pc:sldMk cId="3218230734" sldId="411"/>
            <ac:spMk id="6" creationId="{11F0C240-0DD9-4986-8D81-F9785F2B06E2}"/>
          </ac:spMkLst>
        </pc:spChg>
        <pc:picChg chg="mod">
          <ac:chgData name="M. Vermeulen" userId="9a3419d0-b340-4d3a-99bd-6dd0d4619af3" providerId="ADAL" clId="{045925B6-F9C6-4B0F-90EA-2B04A971793D}" dt="2022-03-08T14:05:01.827" v="1076" actId="1076"/>
          <ac:picMkLst>
            <pc:docMk/>
            <pc:sldMk cId="3218230734" sldId="411"/>
            <ac:picMk id="46082" creationId="{F6365905-1D37-4618-8F4E-56BE987FEB79}"/>
          </ac:picMkLst>
        </pc:picChg>
      </pc:sldChg>
      <pc:sldChg chg="modSp del ord">
        <pc:chgData name="M. Vermeulen" userId="9a3419d0-b340-4d3a-99bd-6dd0d4619af3" providerId="ADAL" clId="{045925B6-F9C6-4B0F-90EA-2B04A971793D}" dt="2022-03-08T14:27:55.372" v="1309" actId="47"/>
        <pc:sldMkLst>
          <pc:docMk/>
          <pc:sldMk cId="2905935993" sldId="412"/>
        </pc:sldMkLst>
        <pc:spChg chg="mod">
          <ac:chgData name="M. Vermeulen" userId="9a3419d0-b340-4d3a-99bd-6dd0d4619af3" providerId="ADAL" clId="{045925B6-F9C6-4B0F-90EA-2B04A971793D}" dt="2022-03-08T13:25:15.409" v="221" actId="1076"/>
          <ac:spMkLst>
            <pc:docMk/>
            <pc:sldMk cId="2905935993" sldId="412"/>
            <ac:spMk id="9" creationId="{F7832D6F-E9BD-46AD-ADCC-FAF003FAF5C0}"/>
          </ac:spMkLst>
        </pc:spChg>
      </pc:sldChg>
      <pc:sldChg chg="delSp modSp add del mod setBg delDesignElem">
        <pc:chgData name="M. Vermeulen" userId="9a3419d0-b340-4d3a-99bd-6dd0d4619af3" providerId="ADAL" clId="{045925B6-F9C6-4B0F-90EA-2B04A971793D}" dt="2022-03-08T13:57:54.983" v="393" actId="47"/>
        <pc:sldMkLst>
          <pc:docMk/>
          <pc:sldMk cId="3794909480" sldId="413"/>
        </pc:sldMkLst>
        <pc:spChg chg="mod">
          <ac:chgData name="M. Vermeulen" userId="9a3419d0-b340-4d3a-99bd-6dd0d4619af3" providerId="ADAL" clId="{045925B6-F9C6-4B0F-90EA-2B04A971793D}" dt="2022-03-08T13:55:02.267" v="267" actId="27636"/>
          <ac:spMkLst>
            <pc:docMk/>
            <pc:sldMk cId="3794909480" sldId="413"/>
            <ac:spMk id="3" creationId="{F24E1897-2996-4657-8E3C-0E0054FD9B85}"/>
          </ac:spMkLst>
        </pc:spChg>
        <pc:spChg chg="del">
          <ac:chgData name="M. Vermeulen" userId="9a3419d0-b340-4d3a-99bd-6dd0d4619af3" providerId="ADAL" clId="{045925B6-F9C6-4B0F-90EA-2B04A971793D}" dt="2022-03-08T13:55:02.140" v="262"/>
          <ac:spMkLst>
            <pc:docMk/>
            <pc:sldMk cId="3794909480" sldId="413"/>
            <ac:spMk id="11" creationId="{13BCCAE5-A35B-4B66-A4A7-E23C34A403A4}"/>
          </ac:spMkLst>
        </pc:spChg>
        <pc:spChg chg="del">
          <ac:chgData name="M. Vermeulen" userId="9a3419d0-b340-4d3a-99bd-6dd0d4619af3" providerId="ADAL" clId="{045925B6-F9C6-4B0F-90EA-2B04A971793D}" dt="2022-03-08T13:55:02.140" v="262"/>
          <ac:spMkLst>
            <pc:docMk/>
            <pc:sldMk cId="3794909480" sldId="413"/>
            <ac:spMk id="15" creationId="{BD7A74B5-8367-4A83-ABEC-0FCDDE97B149}"/>
          </ac:spMkLst>
        </pc:spChg>
        <pc:spChg chg="del">
          <ac:chgData name="M. Vermeulen" userId="9a3419d0-b340-4d3a-99bd-6dd0d4619af3" providerId="ADAL" clId="{045925B6-F9C6-4B0F-90EA-2B04A971793D}" dt="2022-03-08T13:55:02.140" v="262"/>
          <ac:spMkLst>
            <pc:docMk/>
            <pc:sldMk cId="3794909480" sldId="413"/>
            <ac:spMk id="17" creationId="{2CC184B0-C2C6-4BF0-B078-816C7AF95977}"/>
          </ac:spMkLst>
        </pc:spChg>
        <pc:cxnChg chg="del">
          <ac:chgData name="M. Vermeulen" userId="9a3419d0-b340-4d3a-99bd-6dd0d4619af3" providerId="ADAL" clId="{045925B6-F9C6-4B0F-90EA-2B04A971793D}" dt="2022-03-08T13:55:02.140" v="262"/>
          <ac:cxnSpMkLst>
            <pc:docMk/>
            <pc:sldMk cId="3794909480" sldId="413"/>
            <ac:cxnSpMk id="13" creationId="{6987BDFB-DE64-4B56-B44F-45FAE19FA94E}"/>
          </ac:cxnSpMkLst>
        </pc:cxnChg>
      </pc:sldChg>
      <pc:sldChg chg="delSp modSp add del mod setBg delDesignElem">
        <pc:chgData name="M. Vermeulen" userId="9a3419d0-b340-4d3a-99bd-6dd0d4619af3" providerId="ADAL" clId="{045925B6-F9C6-4B0F-90EA-2B04A971793D}" dt="2022-03-08T13:58:37.531" v="443" actId="47"/>
        <pc:sldMkLst>
          <pc:docMk/>
          <pc:sldMk cId="2733603558" sldId="438"/>
        </pc:sldMkLst>
        <pc:spChg chg="mod">
          <ac:chgData name="M. Vermeulen" userId="9a3419d0-b340-4d3a-99bd-6dd0d4619af3" providerId="ADAL" clId="{045925B6-F9C6-4B0F-90EA-2B04A971793D}" dt="2022-03-08T13:55:02.282" v="269" actId="27636"/>
          <ac:spMkLst>
            <pc:docMk/>
            <pc:sldMk cId="2733603558" sldId="438"/>
            <ac:spMk id="2" creationId="{E8F8D5E4-5FBB-421A-92A9-91F343F93EE7}"/>
          </ac:spMkLst>
        </pc:spChg>
        <pc:spChg chg="mod">
          <ac:chgData name="M. Vermeulen" userId="9a3419d0-b340-4d3a-99bd-6dd0d4619af3" providerId="ADAL" clId="{045925B6-F9C6-4B0F-90EA-2B04A971793D}" dt="2022-03-08T13:55:02.281" v="268" actId="27636"/>
          <ac:spMkLst>
            <pc:docMk/>
            <pc:sldMk cId="2733603558" sldId="438"/>
            <ac:spMk id="3" creationId="{0E86FCAA-B6B2-48F8-BD8A-185F23BEFE74}"/>
          </ac:spMkLst>
        </pc:spChg>
        <pc:spChg chg="del">
          <ac:chgData name="M. Vermeulen" userId="9a3419d0-b340-4d3a-99bd-6dd0d4619af3" providerId="ADAL" clId="{045925B6-F9C6-4B0F-90EA-2B04A971793D}" dt="2022-03-08T13:55:02.140" v="262"/>
          <ac:spMkLst>
            <pc:docMk/>
            <pc:sldMk cId="2733603558" sldId="438"/>
            <ac:spMk id="12" creationId="{80861964-D86C-4A50-8F6D-B466384A61B1}"/>
          </ac:spMkLst>
        </pc:spChg>
        <pc:spChg chg="del">
          <ac:chgData name="M. Vermeulen" userId="9a3419d0-b340-4d3a-99bd-6dd0d4619af3" providerId="ADAL" clId="{045925B6-F9C6-4B0F-90EA-2B04A971793D}" dt="2022-03-08T13:55:02.140" v="262"/>
          <ac:spMkLst>
            <pc:docMk/>
            <pc:sldMk cId="2733603558" sldId="438"/>
            <ac:spMk id="19" creationId="{02CE8509-9E93-4D74-BF24-661F111C72AB}"/>
          </ac:spMkLst>
        </pc:spChg>
        <pc:spChg chg="del">
          <ac:chgData name="M. Vermeulen" userId="9a3419d0-b340-4d3a-99bd-6dd0d4619af3" providerId="ADAL" clId="{045925B6-F9C6-4B0F-90EA-2B04A971793D}" dt="2022-03-08T13:55:02.140" v="262"/>
          <ac:spMkLst>
            <pc:docMk/>
            <pc:sldMk cId="2733603558" sldId="438"/>
            <ac:spMk id="21" creationId="{66E8BA98-E13C-403B-AC96-75E203799CC0}"/>
          </ac:spMkLst>
        </pc:spChg>
        <pc:cxnChg chg="del">
          <ac:chgData name="M. Vermeulen" userId="9a3419d0-b340-4d3a-99bd-6dd0d4619af3" providerId="ADAL" clId="{045925B6-F9C6-4B0F-90EA-2B04A971793D}" dt="2022-03-08T13:55:02.140" v="262"/>
          <ac:cxnSpMkLst>
            <pc:docMk/>
            <pc:sldMk cId="2733603558" sldId="438"/>
            <ac:cxnSpMk id="14" creationId="{754A678E-8F30-4E92-A5BF-F5D03D011394}"/>
          </ac:cxnSpMkLst>
        </pc:cxnChg>
      </pc:sldChg>
      <pc:sldChg chg="addSp modSp new mod">
        <pc:chgData name="M. Vermeulen" userId="9a3419d0-b340-4d3a-99bd-6dd0d4619af3" providerId="ADAL" clId="{045925B6-F9C6-4B0F-90EA-2B04A971793D}" dt="2022-03-08T14:28:14.351" v="1334" actId="1076"/>
        <pc:sldMkLst>
          <pc:docMk/>
          <pc:sldMk cId="3580398989" sldId="439"/>
        </pc:sldMkLst>
        <pc:spChg chg="mod">
          <ac:chgData name="M. Vermeulen" userId="9a3419d0-b340-4d3a-99bd-6dd0d4619af3" providerId="ADAL" clId="{045925B6-F9C6-4B0F-90EA-2B04A971793D}" dt="2022-03-08T14:28:04.365" v="1331" actId="20577"/>
          <ac:spMkLst>
            <pc:docMk/>
            <pc:sldMk cId="3580398989" sldId="439"/>
            <ac:spMk id="2" creationId="{8A85F196-AC10-435F-832F-842C7A4A77B9}"/>
          </ac:spMkLst>
        </pc:spChg>
        <pc:spChg chg="mod">
          <ac:chgData name="M. Vermeulen" userId="9a3419d0-b340-4d3a-99bd-6dd0d4619af3" providerId="ADAL" clId="{045925B6-F9C6-4B0F-90EA-2B04A971793D}" dt="2022-03-08T14:28:10.401" v="1333" actId="6549"/>
          <ac:spMkLst>
            <pc:docMk/>
            <pc:sldMk cId="3580398989" sldId="439"/>
            <ac:spMk id="3" creationId="{D8DC1572-F966-47DC-8865-A9BC81C437CE}"/>
          </ac:spMkLst>
        </pc:spChg>
        <pc:picChg chg="add mod">
          <ac:chgData name="M. Vermeulen" userId="9a3419d0-b340-4d3a-99bd-6dd0d4619af3" providerId="ADAL" clId="{045925B6-F9C6-4B0F-90EA-2B04A971793D}" dt="2022-03-08T14:28:14.351" v="1334" actId="1076"/>
          <ac:picMkLst>
            <pc:docMk/>
            <pc:sldMk cId="3580398989" sldId="439"/>
            <ac:picMk id="4" creationId="{41A45949-A067-432C-A459-30E6C1A25CD0}"/>
          </ac:picMkLst>
        </pc:picChg>
      </pc:sldChg>
      <pc:sldChg chg="addSp delSp modSp new mod">
        <pc:chgData name="M. Vermeulen" userId="9a3419d0-b340-4d3a-99bd-6dd0d4619af3" providerId="ADAL" clId="{045925B6-F9C6-4B0F-90EA-2B04A971793D}" dt="2022-03-08T14:28:34.731" v="1336" actId="478"/>
        <pc:sldMkLst>
          <pc:docMk/>
          <pc:sldMk cId="3938425252" sldId="440"/>
        </pc:sldMkLst>
        <pc:spChg chg="mod">
          <ac:chgData name="M. Vermeulen" userId="9a3419d0-b340-4d3a-99bd-6dd0d4619af3" providerId="ADAL" clId="{045925B6-F9C6-4B0F-90EA-2B04A971793D}" dt="2022-03-08T13:56:03.538" v="327" actId="20577"/>
          <ac:spMkLst>
            <pc:docMk/>
            <pc:sldMk cId="3938425252" sldId="440"/>
            <ac:spMk id="2" creationId="{D649567A-888C-46D0-8AC2-D895F3E1FCA2}"/>
          </ac:spMkLst>
        </pc:spChg>
        <pc:spChg chg="mod">
          <ac:chgData name="M. Vermeulen" userId="9a3419d0-b340-4d3a-99bd-6dd0d4619af3" providerId="ADAL" clId="{045925B6-F9C6-4B0F-90EA-2B04A971793D}" dt="2022-03-08T14:28:31.741" v="1335"/>
          <ac:spMkLst>
            <pc:docMk/>
            <pc:sldMk cId="3938425252" sldId="440"/>
            <ac:spMk id="3" creationId="{029D4287-982A-40C8-8655-DBE0AAAD0087}"/>
          </ac:spMkLst>
        </pc:spChg>
        <pc:spChg chg="add del mod">
          <ac:chgData name="M. Vermeulen" userId="9a3419d0-b340-4d3a-99bd-6dd0d4619af3" providerId="ADAL" clId="{045925B6-F9C6-4B0F-90EA-2B04A971793D}" dt="2022-03-08T14:28:34.731" v="1336" actId="478"/>
          <ac:spMkLst>
            <pc:docMk/>
            <pc:sldMk cId="3938425252" sldId="440"/>
            <ac:spMk id="5" creationId="{59FF70AE-0CE6-4D27-93C6-2B4E64FB2051}"/>
          </ac:spMkLst>
        </pc:spChg>
        <pc:picChg chg="add mod">
          <ac:chgData name="M. Vermeulen" userId="9a3419d0-b340-4d3a-99bd-6dd0d4619af3" providerId="ADAL" clId="{045925B6-F9C6-4B0F-90EA-2B04A971793D}" dt="2022-03-08T13:56:24.629" v="330"/>
          <ac:picMkLst>
            <pc:docMk/>
            <pc:sldMk cId="3938425252" sldId="440"/>
            <ac:picMk id="6" creationId="{DA585D73-B118-4898-B5CC-F768F1EBAC35}"/>
          </ac:picMkLst>
        </pc:picChg>
      </pc:sldChg>
      <pc:sldChg chg="addSp modSp new mod">
        <pc:chgData name="M. Vermeulen" userId="9a3419d0-b340-4d3a-99bd-6dd0d4619af3" providerId="ADAL" clId="{045925B6-F9C6-4B0F-90EA-2B04A971793D}" dt="2022-03-08T13:57:01.137" v="338" actId="1076"/>
        <pc:sldMkLst>
          <pc:docMk/>
          <pc:sldMk cId="2207542027" sldId="441"/>
        </pc:sldMkLst>
        <pc:spChg chg="mod">
          <ac:chgData name="M. Vermeulen" userId="9a3419d0-b340-4d3a-99bd-6dd0d4619af3" providerId="ADAL" clId="{045925B6-F9C6-4B0F-90EA-2B04A971793D}" dt="2022-03-08T13:56:35.762" v="333"/>
          <ac:spMkLst>
            <pc:docMk/>
            <pc:sldMk cId="2207542027" sldId="441"/>
            <ac:spMk id="2" creationId="{FA930BE3-C18B-41A7-8007-08580F9CA1CD}"/>
          </ac:spMkLst>
        </pc:spChg>
        <pc:spChg chg="mod">
          <ac:chgData name="M. Vermeulen" userId="9a3419d0-b340-4d3a-99bd-6dd0d4619af3" providerId="ADAL" clId="{045925B6-F9C6-4B0F-90EA-2B04A971793D}" dt="2022-03-08T13:56:52.249" v="336" actId="255"/>
          <ac:spMkLst>
            <pc:docMk/>
            <pc:sldMk cId="2207542027" sldId="441"/>
            <ac:spMk id="3" creationId="{2A64795D-8CA7-4642-BD0A-DDB9409ED5CC}"/>
          </ac:spMkLst>
        </pc:spChg>
        <pc:picChg chg="add mod">
          <ac:chgData name="M. Vermeulen" userId="9a3419d0-b340-4d3a-99bd-6dd0d4619af3" providerId="ADAL" clId="{045925B6-F9C6-4B0F-90EA-2B04A971793D}" dt="2022-03-08T13:57:01.137" v="338" actId="1076"/>
          <ac:picMkLst>
            <pc:docMk/>
            <pc:sldMk cId="2207542027" sldId="441"/>
            <ac:picMk id="4" creationId="{52A7A472-72E1-4A24-9959-6462D99A003E}"/>
          </ac:picMkLst>
        </pc:picChg>
      </pc:sldChg>
      <pc:sldChg chg="addSp modSp new mod">
        <pc:chgData name="M. Vermeulen" userId="9a3419d0-b340-4d3a-99bd-6dd0d4619af3" providerId="ADAL" clId="{045925B6-F9C6-4B0F-90EA-2B04A971793D}" dt="2022-03-08T14:29:37.430" v="1339" actId="20577"/>
        <pc:sldMkLst>
          <pc:docMk/>
          <pc:sldMk cId="1896281255" sldId="442"/>
        </pc:sldMkLst>
        <pc:spChg chg="mod">
          <ac:chgData name="M. Vermeulen" userId="9a3419d0-b340-4d3a-99bd-6dd0d4619af3" providerId="ADAL" clId="{045925B6-F9C6-4B0F-90EA-2B04A971793D}" dt="2022-03-08T13:57:12.941" v="365" actId="20577"/>
          <ac:spMkLst>
            <pc:docMk/>
            <pc:sldMk cId="1896281255" sldId="442"/>
            <ac:spMk id="2" creationId="{743CD6AE-77E6-4C5C-B90D-087EF3474172}"/>
          </ac:spMkLst>
        </pc:spChg>
        <pc:spChg chg="mod">
          <ac:chgData name="M. Vermeulen" userId="9a3419d0-b340-4d3a-99bd-6dd0d4619af3" providerId="ADAL" clId="{045925B6-F9C6-4B0F-90EA-2B04A971793D}" dt="2022-03-08T14:29:37.430" v="1339" actId="20577"/>
          <ac:spMkLst>
            <pc:docMk/>
            <pc:sldMk cId="1896281255" sldId="442"/>
            <ac:spMk id="3" creationId="{7C10831E-4B2C-4B17-9FCB-EBD2BFAF5CD1}"/>
          </ac:spMkLst>
        </pc:spChg>
        <pc:picChg chg="add mod">
          <ac:chgData name="M. Vermeulen" userId="9a3419d0-b340-4d3a-99bd-6dd0d4619af3" providerId="ADAL" clId="{045925B6-F9C6-4B0F-90EA-2B04A971793D}" dt="2022-03-08T13:57:49.498" v="391"/>
          <ac:picMkLst>
            <pc:docMk/>
            <pc:sldMk cId="1896281255" sldId="442"/>
            <ac:picMk id="4" creationId="{DBA435FD-096E-4F28-A022-8242DAD5B194}"/>
          </ac:picMkLst>
        </pc:picChg>
      </pc:sldChg>
      <pc:sldChg chg="addSp modSp new mod">
        <pc:chgData name="M. Vermeulen" userId="9a3419d0-b340-4d3a-99bd-6dd0d4619af3" providerId="ADAL" clId="{045925B6-F9C6-4B0F-90EA-2B04A971793D}" dt="2022-03-08T13:58:35.295" v="442" actId="1076"/>
        <pc:sldMkLst>
          <pc:docMk/>
          <pc:sldMk cId="1806252384" sldId="443"/>
        </pc:sldMkLst>
        <pc:spChg chg="mod">
          <ac:chgData name="M. Vermeulen" userId="9a3419d0-b340-4d3a-99bd-6dd0d4619af3" providerId="ADAL" clId="{045925B6-F9C6-4B0F-90EA-2B04A971793D}" dt="2022-03-08T13:58:12.910" v="434" actId="20577"/>
          <ac:spMkLst>
            <pc:docMk/>
            <pc:sldMk cId="1806252384" sldId="443"/>
            <ac:spMk id="2" creationId="{EEBDB4F3-0505-4904-91BD-2DE58C74F8C9}"/>
          </ac:spMkLst>
        </pc:spChg>
        <pc:spChg chg="mod">
          <ac:chgData name="M. Vermeulen" userId="9a3419d0-b340-4d3a-99bd-6dd0d4619af3" providerId="ADAL" clId="{045925B6-F9C6-4B0F-90EA-2B04A971793D}" dt="2022-03-08T13:58:15.125" v="436"/>
          <ac:spMkLst>
            <pc:docMk/>
            <pc:sldMk cId="1806252384" sldId="443"/>
            <ac:spMk id="3" creationId="{24D8A178-D803-4FA9-8465-8650DB62C2F9}"/>
          </ac:spMkLst>
        </pc:spChg>
        <pc:picChg chg="add mod">
          <ac:chgData name="M. Vermeulen" userId="9a3419d0-b340-4d3a-99bd-6dd0d4619af3" providerId="ADAL" clId="{045925B6-F9C6-4B0F-90EA-2B04A971793D}" dt="2022-03-08T13:58:35.295" v="442" actId="1076"/>
          <ac:picMkLst>
            <pc:docMk/>
            <pc:sldMk cId="1806252384" sldId="443"/>
            <ac:picMk id="4" creationId="{1EEAB2C6-A2AD-452D-831B-383FCBDCAF4F}"/>
          </ac:picMkLst>
        </pc:picChg>
      </pc:sldChg>
      <pc:sldChg chg="modSp new del mod">
        <pc:chgData name="M. Vermeulen" userId="9a3419d0-b340-4d3a-99bd-6dd0d4619af3" providerId="ADAL" clId="{045925B6-F9C6-4B0F-90EA-2B04A971793D}" dt="2022-03-08T13:59:42.005" v="447" actId="47"/>
        <pc:sldMkLst>
          <pc:docMk/>
          <pc:sldMk cId="2961221670" sldId="444"/>
        </pc:sldMkLst>
        <pc:spChg chg="mod">
          <ac:chgData name="M. Vermeulen" userId="9a3419d0-b340-4d3a-99bd-6dd0d4619af3" providerId="ADAL" clId="{045925B6-F9C6-4B0F-90EA-2B04A971793D}" dt="2022-03-08T13:58:48.244" v="445"/>
          <ac:spMkLst>
            <pc:docMk/>
            <pc:sldMk cId="2961221670" sldId="444"/>
            <ac:spMk id="3" creationId="{B3EB5E46-CA1E-402A-AA83-71320A6D8FFE}"/>
          </ac:spMkLst>
        </pc:spChg>
      </pc:sldChg>
      <pc:sldChg chg="addSp delSp modSp new mod">
        <pc:chgData name="M. Vermeulen" userId="9a3419d0-b340-4d3a-99bd-6dd0d4619af3" providerId="ADAL" clId="{045925B6-F9C6-4B0F-90EA-2B04A971793D}" dt="2022-03-08T14:31:12.387" v="1345" actId="1076"/>
        <pc:sldMkLst>
          <pc:docMk/>
          <pc:sldMk cId="4126362722" sldId="444"/>
        </pc:sldMkLst>
        <pc:spChg chg="mod">
          <ac:chgData name="M. Vermeulen" userId="9a3419d0-b340-4d3a-99bd-6dd0d4619af3" providerId="ADAL" clId="{045925B6-F9C6-4B0F-90EA-2B04A971793D}" dt="2022-03-08T14:00:24.554" v="543" actId="20577"/>
          <ac:spMkLst>
            <pc:docMk/>
            <pc:sldMk cId="4126362722" sldId="444"/>
            <ac:spMk id="2" creationId="{4F889E6F-DBED-4688-A06A-5534082792C9}"/>
          </ac:spMkLst>
        </pc:spChg>
        <pc:spChg chg="mod">
          <ac:chgData name="M. Vermeulen" userId="9a3419d0-b340-4d3a-99bd-6dd0d4619af3" providerId="ADAL" clId="{045925B6-F9C6-4B0F-90EA-2B04A971793D}" dt="2022-03-08T14:00:18.452" v="528" actId="20577"/>
          <ac:spMkLst>
            <pc:docMk/>
            <pc:sldMk cId="4126362722" sldId="444"/>
            <ac:spMk id="3" creationId="{B2D05125-B782-4487-AD90-4BE37FD2DE9B}"/>
          </ac:spMkLst>
        </pc:spChg>
        <pc:spChg chg="del">
          <ac:chgData name="M. Vermeulen" userId="9a3419d0-b340-4d3a-99bd-6dd0d4619af3" providerId="ADAL" clId="{045925B6-F9C6-4B0F-90EA-2B04A971793D}" dt="2022-03-08T14:00:31.026" v="545" actId="478"/>
          <ac:spMkLst>
            <pc:docMk/>
            <pc:sldMk cId="4126362722" sldId="444"/>
            <ac:spMk id="4" creationId="{4527BFEC-1068-4932-A866-B6C0A8B44C16}"/>
          </ac:spMkLst>
        </pc:spChg>
        <pc:spChg chg="del">
          <ac:chgData name="M. Vermeulen" userId="9a3419d0-b340-4d3a-99bd-6dd0d4619af3" providerId="ADAL" clId="{045925B6-F9C6-4B0F-90EA-2B04A971793D}" dt="2022-03-08T14:00:29.124" v="544" actId="478"/>
          <ac:spMkLst>
            <pc:docMk/>
            <pc:sldMk cId="4126362722" sldId="444"/>
            <ac:spMk id="5" creationId="{5CE8165D-1C1F-4AF4-AD9A-6F7E07C67BF6}"/>
          </ac:spMkLst>
        </pc:spChg>
        <pc:spChg chg="add del mod">
          <ac:chgData name="M. Vermeulen" userId="9a3419d0-b340-4d3a-99bd-6dd0d4619af3" providerId="ADAL" clId="{045925B6-F9C6-4B0F-90EA-2B04A971793D}" dt="2022-03-08T14:31:05.178" v="1342" actId="478"/>
          <ac:spMkLst>
            <pc:docMk/>
            <pc:sldMk cId="4126362722" sldId="444"/>
            <ac:spMk id="7" creationId="{B3FFBF47-0ED9-4C14-B2D9-84429FFE27C3}"/>
          </ac:spMkLst>
        </pc:spChg>
        <pc:picChg chg="add mod">
          <ac:chgData name="M. Vermeulen" userId="9a3419d0-b340-4d3a-99bd-6dd0d4619af3" providerId="ADAL" clId="{045925B6-F9C6-4B0F-90EA-2B04A971793D}" dt="2022-03-08T14:31:12.387" v="1345" actId="1076"/>
          <ac:picMkLst>
            <pc:docMk/>
            <pc:sldMk cId="4126362722" sldId="444"/>
            <ac:picMk id="9" creationId="{A7537B81-9E4A-4E87-B79B-80880AF7E36E}"/>
          </ac:picMkLst>
        </pc:picChg>
      </pc:sldChg>
      <pc:sldChg chg="addSp delSp modSp new mod">
        <pc:chgData name="M. Vermeulen" userId="9a3419d0-b340-4d3a-99bd-6dd0d4619af3" providerId="ADAL" clId="{045925B6-F9C6-4B0F-90EA-2B04A971793D}" dt="2022-03-08T14:27:50.246" v="1308" actId="20577"/>
        <pc:sldMkLst>
          <pc:docMk/>
          <pc:sldMk cId="3352879340" sldId="445"/>
        </pc:sldMkLst>
        <pc:spChg chg="mod">
          <ac:chgData name="M. Vermeulen" userId="9a3419d0-b340-4d3a-99bd-6dd0d4619af3" providerId="ADAL" clId="{045925B6-F9C6-4B0F-90EA-2B04A971793D}" dt="2022-03-08T14:08:28.171" v="1263" actId="20577"/>
          <ac:spMkLst>
            <pc:docMk/>
            <pc:sldMk cId="3352879340" sldId="445"/>
            <ac:spMk id="2" creationId="{BF76758B-BC97-488E-BED1-21E1CA6E9CC8}"/>
          </ac:spMkLst>
        </pc:spChg>
        <pc:spChg chg="mod">
          <ac:chgData name="M. Vermeulen" userId="9a3419d0-b340-4d3a-99bd-6dd0d4619af3" providerId="ADAL" clId="{045925B6-F9C6-4B0F-90EA-2B04A971793D}" dt="2022-03-08T14:27:50.246" v="1308" actId="20577"/>
          <ac:spMkLst>
            <pc:docMk/>
            <pc:sldMk cId="3352879340" sldId="445"/>
            <ac:spMk id="3" creationId="{EBAB2D66-A68C-4FF1-BD67-1CBC4A368549}"/>
          </ac:spMkLst>
        </pc:spChg>
        <pc:picChg chg="add del mod">
          <ac:chgData name="M. Vermeulen" userId="9a3419d0-b340-4d3a-99bd-6dd0d4619af3" providerId="ADAL" clId="{045925B6-F9C6-4B0F-90EA-2B04A971793D}" dt="2022-03-08T14:27:11.499" v="1304" actId="478"/>
          <ac:picMkLst>
            <pc:docMk/>
            <pc:sldMk cId="3352879340" sldId="445"/>
            <ac:picMk id="5" creationId="{C97CB7B0-232E-4CF0-8E60-12C5CD6B1369}"/>
          </ac:picMkLst>
        </pc:picChg>
        <pc:picChg chg="add mod">
          <ac:chgData name="M. Vermeulen" userId="9a3419d0-b340-4d3a-99bd-6dd0d4619af3" providerId="ADAL" clId="{045925B6-F9C6-4B0F-90EA-2B04A971793D}" dt="2022-03-08T14:27:47.723" v="1307" actId="1076"/>
          <ac:picMkLst>
            <pc:docMk/>
            <pc:sldMk cId="3352879340" sldId="445"/>
            <ac:picMk id="7" creationId="{14B6EED8-39FA-4061-8D43-C6368F60F21C}"/>
          </ac:picMkLst>
        </pc:picChg>
      </pc:sldChg>
      <pc:sldChg chg="addSp modSp new mod">
        <pc:chgData name="M. Vermeulen" userId="9a3419d0-b340-4d3a-99bd-6dd0d4619af3" providerId="ADAL" clId="{045925B6-F9C6-4B0F-90EA-2B04A971793D}" dt="2022-03-08T14:32:09.564" v="1360" actId="1076"/>
        <pc:sldMkLst>
          <pc:docMk/>
          <pc:sldMk cId="2368764130" sldId="446"/>
        </pc:sldMkLst>
        <pc:spChg chg="mod">
          <ac:chgData name="M. Vermeulen" userId="9a3419d0-b340-4d3a-99bd-6dd0d4619af3" providerId="ADAL" clId="{045925B6-F9C6-4B0F-90EA-2B04A971793D}" dt="2022-03-08T14:32:06.302" v="1359" actId="1076"/>
          <ac:spMkLst>
            <pc:docMk/>
            <pc:sldMk cId="2368764130" sldId="446"/>
            <ac:spMk id="2" creationId="{9F506A2C-F28B-4C01-B69C-AADA46AF1852}"/>
          </ac:spMkLst>
        </pc:spChg>
        <pc:picChg chg="add mod">
          <ac:chgData name="M. Vermeulen" userId="9a3419d0-b340-4d3a-99bd-6dd0d4619af3" providerId="ADAL" clId="{045925B6-F9C6-4B0F-90EA-2B04A971793D}" dt="2022-03-08T14:32:09.564" v="1360" actId="1076"/>
          <ac:picMkLst>
            <pc:docMk/>
            <pc:sldMk cId="2368764130" sldId="446"/>
            <ac:picMk id="1026" creationId="{6F91AEAB-2995-44EA-BE32-865A8CB66B1D}"/>
          </ac:picMkLst>
        </pc:picChg>
      </pc:sldChg>
      <pc:sldChg chg="modSp new mod">
        <pc:chgData name="M. Vermeulen" userId="9a3419d0-b340-4d3a-99bd-6dd0d4619af3" providerId="ADAL" clId="{045925B6-F9C6-4B0F-90EA-2B04A971793D}" dt="2022-03-08T14:34:11.265" v="1381" actId="20577"/>
        <pc:sldMkLst>
          <pc:docMk/>
          <pc:sldMk cId="800350843" sldId="447"/>
        </pc:sldMkLst>
        <pc:spChg chg="mod">
          <ac:chgData name="M. Vermeulen" userId="9a3419d0-b340-4d3a-99bd-6dd0d4619af3" providerId="ADAL" clId="{045925B6-F9C6-4B0F-90EA-2B04A971793D}" dt="2022-03-08T14:34:11.265" v="1381" actId="20577"/>
          <ac:spMkLst>
            <pc:docMk/>
            <pc:sldMk cId="800350843" sldId="447"/>
            <ac:spMk id="2" creationId="{092F11A3-0765-4D99-8051-F0F1075DED60}"/>
          </ac:spMkLst>
        </pc:spChg>
      </pc:sldChg>
      <pc:sldChg chg="addSp modSp new mod ord">
        <pc:chgData name="M. Vermeulen" userId="9a3419d0-b340-4d3a-99bd-6dd0d4619af3" providerId="ADAL" clId="{045925B6-F9C6-4B0F-90EA-2B04A971793D}" dt="2022-03-08T14:39:34.301" v="1407" actId="1076"/>
        <pc:sldMkLst>
          <pc:docMk/>
          <pc:sldMk cId="1947184622" sldId="448"/>
        </pc:sldMkLst>
        <pc:spChg chg="mod">
          <ac:chgData name="M. Vermeulen" userId="9a3419d0-b340-4d3a-99bd-6dd0d4619af3" providerId="ADAL" clId="{045925B6-F9C6-4B0F-90EA-2B04A971793D}" dt="2022-03-08T14:34:26.152" v="1397" actId="20577"/>
          <ac:spMkLst>
            <pc:docMk/>
            <pc:sldMk cId="1947184622" sldId="448"/>
            <ac:spMk id="2" creationId="{418B3CE1-53A4-4285-A05D-9EA5D2203810}"/>
          </ac:spMkLst>
        </pc:spChg>
        <pc:spChg chg="mod">
          <ac:chgData name="M. Vermeulen" userId="9a3419d0-b340-4d3a-99bd-6dd0d4619af3" providerId="ADAL" clId="{045925B6-F9C6-4B0F-90EA-2B04A971793D}" dt="2022-03-08T14:38:30.577" v="1402" actId="1076"/>
          <ac:spMkLst>
            <pc:docMk/>
            <pc:sldMk cId="1947184622" sldId="448"/>
            <ac:spMk id="3" creationId="{DCB5537F-BC70-49F1-A38A-D581C2233FC6}"/>
          </ac:spMkLst>
        </pc:spChg>
        <pc:picChg chg="add mod">
          <ac:chgData name="M. Vermeulen" userId="9a3419d0-b340-4d3a-99bd-6dd0d4619af3" providerId="ADAL" clId="{045925B6-F9C6-4B0F-90EA-2B04A971793D}" dt="2022-03-08T14:38:26.584" v="1401" actId="1076"/>
          <ac:picMkLst>
            <pc:docMk/>
            <pc:sldMk cId="1947184622" sldId="448"/>
            <ac:picMk id="7170" creationId="{EB6FB6F8-C928-431E-8650-2A55AE4513C1}"/>
          </ac:picMkLst>
        </pc:picChg>
        <pc:picChg chg="add mod">
          <ac:chgData name="M. Vermeulen" userId="9a3419d0-b340-4d3a-99bd-6dd0d4619af3" providerId="ADAL" clId="{045925B6-F9C6-4B0F-90EA-2B04A971793D}" dt="2022-03-08T14:39:34.301" v="1407" actId="1076"/>
          <ac:picMkLst>
            <pc:docMk/>
            <pc:sldMk cId="1947184622" sldId="448"/>
            <ac:picMk id="7172" creationId="{E2851062-6704-4853-8E3C-6627F22EEA6D}"/>
          </ac:picMkLst>
        </pc:picChg>
      </pc:sldChg>
      <pc:sldMasterChg chg="delSldLayout">
        <pc:chgData name="M. Vermeulen" userId="9a3419d0-b340-4d3a-99bd-6dd0d4619af3" providerId="ADAL" clId="{045925B6-F9C6-4B0F-90EA-2B04A971793D}" dt="2022-03-08T14:00:05.911" v="515" actId="47"/>
        <pc:sldMasterMkLst>
          <pc:docMk/>
          <pc:sldMasterMk cId="0" sldId="2147483648"/>
        </pc:sldMasterMkLst>
        <pc:sldLayoutChg chg="del">
          <pc:chgData name="M. Vermeulen" userId="9a3419d0-b340-4d3a-99bd-6dd0d4619af3" providerId="ADAL" clId="{045925B6-F9C6-4B0F-90EA-2B04A971793D}" dt="2022-03-08T13:59:59.326" v="513" actId="47"/>
          <pc:sldLayoutMkLst>
            <pc:docMk/>
            <pc:sldMasterMk cId="0" sldId="2147483648"/>
            <pc:sldLayoutMk cId="1982940741" sldId="2147484434"/>
          </pc:sldLayoutMkLst>
        </pc:sldLayoutChg>
        <pc:sldLayoutChg chg="del">
          <pc:chgData name="M. Vermeulen" userId="9a3419d0-b340-4d3a-99bd-6dd0d4619af3" providerId="ADAL" clId="{045925B6-F9C6-4B0F-90EA-2B04A971793D}" dt="2022-03-08T13:24:27.546" v="218" actId="47"/>
          <pc:sldLayoutMkLst>
            <pc:docMk/>
            <pc:sldMasterMk cId="0" sldId="2147483648"/>
            <pc:sldLayoutMk cId="3418798158" sldId="2147484434"/>
          </pc:sldLayoutMkLst>
        </pc:sldLayoutChg>
        <pc:sldLayoutChg chg="del">
          <pc:chgData name="M. Vermeulen" userId="9a3419d0-b340-4d3a-99bd-6dd0d4619af3" providerId="ADAL" clId="{045925B6-F9C6-4B0F-90EA-2B04A971793D}" dt="2022-03-08T14:00:05.911" v="515" actId="47"/>
          <pc:sldLayoutMkLst>
            <pc:docMk/>
            <pc:sldMasterMk cId="0" sldId="2147483648"/>
            <pc:sldLayoutMk cId="2116638486" sldId="214748443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9EF64CF1-3DB0-454B-B8CB-F9EF53A589D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nl-NL"/>
          </a:p>
        </p:txBody>
      </p:sp>
      <p:sp>
        <p:nvSpPr>
          <p:cNvPr id="3" name="Tijdelijke aanduiding voor datum 2">
            <a:extLst>
              <a:ext uri="{FF2B5EF4-FFF2-40B4-BE49-F238E27FC236}">
                <a16:creationId xmlns:a16="http://schemas.microsoft.com/office/drawing/2014/main" id="{61B2C3E9-55FA-448B-9E74-E3B98CE145F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4B1094CE-123E-4776-8705-6ABC5871F7E7}" type="datetimeFigureOut">
              <a:rPr lang="nl-NL"/>
              <a:pPr>
                <a:defRPr/>
              </a:pPr>
              <a:t>8-3-2022</a:t>
            </a:fld>
            <a:endParaRPr lang="nl-NL"/>
          </a:p>
        </p:txBody>
      </p:sp>
      <p:sp>
        <p:nvSpPr>
          <p:cNvPr id="4" name="Tijdelijke aanduiding voor dia-afbeelding 3">
            <a:extLst>
              <a:ext uri="{FF2B5EF4-FFF2-40B4-BE49-F238E27FC236}">
                <a16:creationId xmlns:a16="http://schemas.microsoft.com/office/drawing/2014/main" id="{972411A6-232B-4679-BBB9-C8FA8B41DCB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AC8FE1CE-9F6D-4D23-8ABD-12BEED4B87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A7739560-930D-4EBC-AAB5-FF37AB77F8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nl-NL"/>
          </a:p>
        </p:txBody>
      </p:sp>
      <p:sp>
        <p:nvSpPr>
          <p:cNvPr id="7" name="Tijdelijke aanduiding voor dianummer 6">
            <a:extLst>
              <a:ext uri="{FF2B5EF4-FFF2-40B4-BE49-F238E27FC236}">
                <a16:creationId xmlns:a16="http://schemas.microsoft.com/office/drawing/2014/main" id="{70D4706D-55B6-4A3F-96B7-EBEAF9F845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8391764-348D-49F7-8AAB-551BF6EF303E}"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youtu.be/ErWeB79EReU"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jdelijke aanduiding voor dia-afbeelding 1">
            <a:extLst>
              <a:ext uri="{FF2B5EF4-FFF2-40B4-BE49-F238E27FC236}">
                <a16:creationId xmlns:a16="http://schemas.microsoft.com/office/drawing/2014/main" id="{397AD5C2-91A0-4E9A-8EF5-E1227972A9A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Tijdelijke aanduiding voor notities 2">
            <a:extLst>
              <a:ext uri="{FF2B5EF4-FFF2-40B4-BE49-F238E27FC236}">
                <a16:creationId xmlns:a16="http://schemas.microsoft.com/office/drawing/2014/main" id="{909564EE-F9F2-4180-B77E-71B165D365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nl-NL" altLang="nl-NL" dirty="0">
                <a:hlinkClick r:id="rId3" tooltip="Originele URL: https://youtu.be/ErWeB79EReU. Klik of tik als u deze koppeling vertrouwt."/>
              </a:rPr>
              <a:t>https://youtu.be/ErWeB79EReU</a:t>
            </a:r>
            <a:endParaRPr lang="nl-NL" altLang="nl-NL" dirty="0"/>
          </a:p>
        </p:txBody>
      </p:sp>
      <p:sp>
        <p:nvSpPr>
          <p:cNvPr id="11268" name="Tijdelijke aanduiding voor dianummer 3">
            <a:extLst>
              <a:ext uri="{FF2B5EF4-FFF2-40B4-BE49-F238E27FC236}">
                <a16:creationId xmlns:a16="http://schemas.microsoft.com/office/drawing/2014/main" id="{09530FCD-ED7E-4601-9FB8-D62E7A13577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58024BE-2944-487B-9FBA-07A4E8B8E950}" type="slidenum">
              <a:rPr lang="nl-NL" altLang="nl-NL" smtClean="0">
                <a:latin typeface="Calibri" panose="020F0502020204030204" pitchFamily="34" charset="0"/>
              </a:rPr>
              <a:pPr/>
              <a:t>4</a:t>
            </a:fld>
            <a:endParaRPr lang="nl-NL" altLang="nl-NL" dirty="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jdelijke aanduiding voor dia-afbeelding 1">
            <a:extLst>
              <a:ext uri="{FF2B5EF4-FFF2-40B4-BE49-F238E27FC236}">
                <a16:creationId xmlns:a16="http://schemas.microsoft.com/office/drawing/2014/main" id="{A9149E8A-B890-440F-AF68-24B5D70A0E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Tijdelijke aanduiding voor notities 2">
            <a:extLst>
              <a:ext uri="{FF2B5EF4-FFF2-40B4-BE49-F238E27FC236}">
                <a16:creationId xmlns:a16="http://schemas.microsoft.com/office/drawing/2014/main" id="{ECCCBCA7-B641-42FF-A5DA-834225E754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7412" name="Tijdelijke aanduiding voor dianummer 3">
            <a:extLst>
              <a:ext uri="{FF2B5EF4-FFF2-40B4-BE49-F238E27FC236}">
                <a16:creationId xmlns:a16="http://schemas.microsoft.com/office/drawing/2014/main" id="{83E3EB67-9248-473B-8CC5-C3383F4D05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F14C1C-842A-4000-ACB7-C02A177E6B21}" type="slidenum">
              <a:rPr lang="nl-NL" altLang="nl-NL" smtClean="0"/>
              <a:pPr>
                <a:spcBef>
                  <a:spcPct val="0"/>
                </a:spcBef>
              </a:pPr>
              <a:t>23</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Voorpagina Driestar onderwijsadvies">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6BF25A0A-E9CF-48C9-9B23-313C373723A5}"/>
              </a:ext>
            </a:extLst>
          </p:cNvPr>
          <p:cNvSpPr/>
          <p:nvPr userDrawn="1"/>
        </p:nvSpPr>
        <p:spPr>
          <a:xfrm>
            <a:off x="0" y="0"/>
            <a:ext cx="9144000" cy="51435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sz="1350"/>
          </a:p>
        </p:txBody>
      </p:sp>
      <p:grpSp>
        <p:nvGrpSpPr>
          <p:cNvPr id="10" name="Groep 11">
            <a:extLst>
              <a:ext uri="{FF2B5EF4-FFF2-40B4-BE49-F238E27FC236}">
                <a16:creationId xmlns:a16="http://schemas.microsoft.com/office/drawing/2014/main" id="{07E247F5-3590-4921-8914-F6F637544131}"/>
              </a:ext>
            </a:extLst>
          </p:cNvPr>
          <p:cNvGrpSpPr>
            <a:grpSpLocks/>
          </p:cNvGrpSpPr>
          <p:nvPr userDrawn="1"/>
        </p:nvGrpSpPr>
        <p:grpSpPr bwMode="auto">
          <a:xfrm>
            <a:off x="9404350" y="-4763"/>
            <a:ext cx="2187575" cy="5153026"/>
            <a:chOff x="9316379" y="-5444"/>
            <a:chExt cx="2609094" cy="6868888"/>
          </a:xfrm>
        </p:grpSpPr>
        <p:pic>
          <p:nvPicPr>
            <p:cNvPr id="11" name="Picture 3">
              <a:extLst>
                <a:ext uri="{FF2B5EF4-FFF2-40B4-BE49-F238E27FC236}">
                  <a16:creationId xmlns:a16="http://schemas.microsoft.com/office/drawing/2014/main" id="{96F4DC8D-01A8-42A0-9E80-10F8EFA24F3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1F9047A0-1B45-4DB3-9F18-01DBE831E574}"/>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82361671-7241-4E34-A053-50C75BE3B887}"/>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411DFCBD-7BB5-45E0-B790-BAAC1C5EDEE0}"/>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133BFAE-35FB-4504-87C0-91E7152DD669}"/>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0F3ADB5-18E7-4720-9953-42A6DF72ABCD}"/>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1678D6C1-0588-4961-94B7-F15E7FBD03E1}"/>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187388A1-5863-4818-A0DF-66A4AF5B2B0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D6A75B59-C11D-44EC-A27F-38976A1D8D7C}"/>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749CAF8C-3D0E-41AB-BDE3-C0C1027B26DD}"/>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AD03F048-4503-4A56-AA2D-05D851C9F5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411063F4-CECA-4254-A4E3-E791D2268C9B}"/>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320DF079-2F2E-4DE9-B472-7436248F73B6}"/>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17518A94-CECA-4EFF-992D-D2BC80DDB694}"/>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6">
                <a:extLst>
                  <a:ext uri="{FF2B5EF4-FFF2-40B4-BE49-F238E27FC236}">
                    <a16:creationId xmlns:a16="http://schemas.microsoft.com/office/drawing/2014/main" id="{0FE8AB38-5D19-459B-B730-3E9CCB0EF716}"/>
                  </a:ext>
                </a:extLst>
              </p:cNvPr>
              <p:cNvGrpSpPr>
                <a:grpSpLocks/>
              </p:cNvGrpSpPr>
              <p:nvPr/>
            </p:nvGrpSpPr>
            <p:grpSpPr bwMode="auto">
              <a:xfrm>
                <a:off x="12483705" y="3745117"/>
                <a:ext cx="1114138" cy="297656"/>
                <a:chOff x="13560784" y="3471416"/>
                <a:chExt cx="1114138" cy="297656"/>
              </a:xfrm>
            </p:grpSpPr>
            <p:sp>
              <p:nvSpPr>
                <p:cNvPr id="41" name="Afgeronde rechthoek 38">
                  <a:extLst>
                    <a:ext uri="{FF2B5EF4-FFF2-40B4-BE49-F238E27FC236}">
                      <a16:creationId xmlns:a16="http://schemas.microsoft.com/office/drawing/2014/main" id="{8E1B871F-D774-4C37-840E-D74BD68F64E8}"/>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659C63F4-4DDF-4C2B-A49A-3A3B4303212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40">
                  <a:extLst>
                    <a:ext uri="{FF2B5EF4-FFF2-40B4-BE49-F238E27FC236}">
                      <a16:creationId xmlns:a16="http://schemas.microsoft.com/office/drawing/2014/main" id="{E9730019-69B1-45D3-BBB9-70EB35303AE9}"/>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A65D75DA-DDAB-4703-83E2-8C35AD98B8D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7">
                <a:extLst>
                  <a:ext uri="{FF2B5EF4-FFF2-40B4-BE49-F238E27FC236}">
                    <a16:creationId xmlns:a16="http://schemas.microsoft.com/office/drawing/2014/main" id="{E8097C9F-BA0D-4556-BE47-C9A27EA1F6BE}"/>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BE930160-E7FD-4603-A995-D8DEE6C2A8BF}"/>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9">
                  <a:extLst>
                    <a:ext uri="{FF2B5EF4-FFF2-40B4-BE49-F238E27FC236}">
                      <a16:creationId xmlns:a16="http://schemas.microsoft.com/office/drawing/2014/main" id="{1569C9E5-BC63-48B7-B2E5-47D4D4D47479}"/>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1267BAB3-0BBA-44EB-9E26-1599CF936B33}"/>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33">
                    <a:extLst>
                      <a:ext uri="{FF2B5EF4-FFF2-40B4-BE49-F238E27FC236}">
                        <a16:creationId xmlns:a16="http://schemas.microsoft.com/office/drawing/2014/main" id="{9DF3727A-FD93-4675-B13A-56BB5AFD54C6}"/>
                      </a:ext>
                    </a:extLst>
                  </p:cNvPr>
                  <p:cNvGrpSpPr>
                    <a:grpSpLocks/>
                  </p:cNvGrpSpPr>
                  <p:nvPr/>
                </p:nvGrpSpPr>
                <p:grpSpPr bwMode="auto">
                  <a:xfrm>
                    <a:off x="13214777" y="6112607"/>
                    <a:ext cx="145227" cy="129517"/>
                    <a:chOff x="12287399" y="5999447"/>
                    <a:chExt cx="194830" cy="173755"/>
                  </a:xfrm>
                </p:grpSpPr>
                <p:sp>
                  <p:nvSpPr>
                    <p:cNvPr id="35" name="Afgeronde rechthoek 32">
                      <a:extLst>
                        <a:ext uri="{FF2B5EF4-FFF2-40B4-BE49-F238E27FC236}">
                          <a16:creationId xmlns:a16="http://schemas.microsoft.com/office/drawing/2014/main" id="{2498EDA4-A19F-4860-860A-7E237C2CCF7E}"/>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82BF7597-D68E-4B10-A5D1-D1D2C691F4CF}"/>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689A9615-7550-481C-A4DB-558BF5D13C64}"/>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18F143C4-B25A-4B4E-9870-B704528A5FCD}"/>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9B3AA1FC-47B6-40C4-97F9-F01989D3C2FB}"/>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E244D55F-63C2-46C9-BCF1-3BC300816186}"/>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591CC309-DEA8-4713-AC11-B2FE6243126E}"/>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1F51EF94-A455-4395-8F7D-EB366C507DC8}"/>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6">
                  <a:extLst>
                    <a:ext uri="{FF2B5EF4-FFF2-40B4-BE49-F238E27FC236}">
                      <a16:creationId xmlns:a16="http://schemas.microsoft.com/office/drawing/2014/main" id="{AAC5736F-19B7-4BDA-AD52-6F81F19B67CD}"/>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D30E7BE-95D8-4914-9F37-6B91F49C9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pic>
        <p:nvPicPr>
          <p:cNvPr id="45" name="Afbeelding 42">
            <a:extLst>
              <a:ext uri="{FF2B5EF4-FFF2-40B4-BE49-F238E27FC236}">
                <a16:creationId xmlns:a16="http://schemas.microsoft.com/office/drawing/2014/main" id="{91FED97D-A7D2-4C49-92DD-6028807A69DE}"/>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293688" y="4132263"/>
            <a:ext cx="29813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jdelijke aanduiding voor afbeelding 9"/>
          <p:cNvSpPr>
            <a:spLocks noGrp="1"/>
          </p:cNvSpPr>
          <p:nvPr>
            <p:ph type="pic" sz="quarter" idx="10"/>
          </p:nvPr>
        </p:nvSpPr>
        <p:spPr>
          <a:xfrm>
            <a:off x="293690" y="285750"/>
            <a:ext cx="8563504" cy="3838064"/>
          </a:xfrm>
          <a:custGeom>
            <a:avLst/>
            <a:gdLst>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70962 w 8563504"/>
              <a:gd name="connsiteY6" fmla="*/ 4945062 h 4945062"/>
              <a:gd name="connsiteX7" fmla="*/ 0 w 8563504"/>
              <a:gd name="connsiteY7" fmla="*/ 4874100 h 4945062"/>
              <a:gd name="connsiteX8" fmla="*/ 0 w 8563504"/>
              <a:gd name="connsiteY8" fmla="*/ 70962 h 4945062"/>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4364036 w 8563504"/>
              <a:gd name="connsiteY6" fmla="*/ 4936596 h 4945062"/>
              <a:gd name="connsiteX7" fmla="*/ 70962 w 8563504"/>
              <a:gd name="connsiteY7" fmla="*/ 4945062 h 4945062"/>
              <a:gd name="connsiteX8" fmla="*/ 0 w 8563504"/>
              <a:gd name="connsiteY8" fmla="*/ 4874100 h 4945062"/>
              <a:gd name="connsiteX9" fmla="*/ 0 w 8563504"/>
              <a:gd name="connsiteY9" fmla="*/ 70962 h 4945062"/>
              <a:gd name="connsiteX0" fmla="*/ 0 w 8563504"/>
              <a:gd name="connsiteY0" fmla="*/ 70962 h 5283730"/>
              <a:gd name="connsiteX1" fmla="*/ 70962 w 8563504"/>
              <a:gd name="connsiteY1" fmla="*/ 0 h 5283730"/>
              <a:gd name="connsiteX2" fmla="*/ 8492542 w 8563504"/>
              <a:gd name="connsiteY2" fmla="*/ 0 h 5283730"/>
              <a:gd name="connsiteX3" fmla="*/ 8563504 w 8563504"/>
              <a:gd name="connsiteY3" fmla="*/ 70962 h 5283730"/>
              <a:gd name="connsiteX4" fmla="*/ 8563504 w 8563504"/>
              <a:gd name="connsiteY4" fmla="*/ 4874100 h 5283730"/>
              <a:gd name="connsiteX5" fmla="*/ 8492542 w 8563504"/>
              <a:gd name="connsiteY5" fmla="*/ 4945062 h 5283730"/>
              <a:gd name="connsiteX6" fmla="*/ 4338636 w 8563504"/>
              <a:gd name="connsiteY6" fmla="*/ 5283730 h 5283730"/>
              <a:gd name="connsiteX7" fmla="*/ 70962 w 8563504"/>
              <a:gd name="connsiteY7" fmla="*/ 4945062 h 5283730"/>
              <a:gd name="connsiteX8" fmla="*/ 0 w 8563504"/>
              <a:gd name="connsiteY8" fmla="*/ 4874100 h 5283730"/>
              <a:gd name="connsiteX9" fmla="*/ 0 w 8563504"/>
              <a:gd name="connsiteY9" fmla="*/ 70962 h 5283730"/>
              <a:gd name="connsiteX0" fmla="*/ 0 w 8563504"/>
              <a:gd name="connsiteY0" fmla="*/ 70962 h 5284326"/>
              <a:gd name="connsiteX1" fmla="*/ 70962 w 8563504"/>
              <a:gd name="connsiteY1" fmla="*/ 0 h 5284326"/>
              <a:gd name="connsiteX2" fmla="*/ 8492542 w 8563504"/>
              <a:gd name="connsiteY2" fmla="*/ 0 h 5284326"/>
              <a:gd name="connsiteX3" fmla="*/ 8563504 w 8563504"/>
              <a:gd name="connsiteY3" fmla="*/ 70962 h 5284326"/>
              <a:gd name="connsiteX4" fmla="*/ 8563504 w 8563504"/>
              <a:gd name="connsiteY4" fmla="*/ 4874100 h 5284326"/>
              <a:gd name="connsiteX5" fmla="*/ 8492542 w 8563504"/>
              <a:gd name="connsiteY5" fmla="*/ 4945062 h 5284326"/>
              <a:gd name="connsiteX6" fmla="*/ 4338636 w 8563504"/>
              <a:gd name="connsiteY6" fmla="*/ 5283730 h 5284326"/>
              <a:gd name="connsiteX7" fmla="*/ 70962 w 8563504"/>
              <a:gd name="connsiteY7" fmla="*/ 4945062 h 5284326"/>
              <a:gd name="connsiteX8" fmla="*/ 0 w 8563504"/>
              <a:gd name="connsiteY8" fmla="*/ 4874100 h 5284326"/>
              <a:gd name="connsiteX9" fmla="*/ 0 w 8563504"/>
              <a:gd name="connsiteY9" fmla="*/ 70962 h 5284326"/>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02845 h 5284445"/>
              <a:gd name="connsiteX9" fmla="*/ 0 w 8563504"/>
              <a:gd name="connsiteY9" fmla="*/ 70962 h 528444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3742"/>
              <a:gd name="connsiteX1" fmla="*/ 70962 w 8563504"/>
              <a:gd name="connsiteY1" fmla="*/ 0 h 5283742"/>
              <a:gd name="connsiteX2" fmla="*/ 8492542 w 8563504"/>
              <a:gd name="connsiteY2" fmla="*/ 0 h 5283742"/>
              <a:gd name="connsiteX3" fmla="*/ 8563504 w 8563504"/>
              <a:gd name="connsiteY3" fmla="*/ 70962 h 5283742"/>
              <a:gd name="connsiteX4" fmla="*/ 8563504 w 8563504"/>
              <a:gd name="connsiteY4" fmla="*/ 4874100 h 5283742"/>
              <a:gd name="connsiteX5" fmla="*/ 8193298 w 8563504"/>
              <a:gd name="connsiteY5" fmla="*/ 4876839 h 5283742"/>
              <a:gd name="connsiteX6" fmla="*/ 4338636 w 8563504"/>
              <a:gd name="connsiteY6" fmla="*/ 5283730 h 5283742"/>
              <a:gd name="connsiteX7" fmla="*/ 90371 w 8563504"/>
              <a:gd name="connsiteY7" fmla="*/ 4864900 h 5283742"/>
              <a:gd name="connsiteX8" fmla="*/ 0 w 8563504"/>
              <a:gd name="connsiteY8" fmla="*/ 4802845 h 5283742"/>
              <a:gd name="connsiteX9" fmla="*/ 0 w 8563504"/>
              <a:gd name="connsiteY9" fmla="*/ 70962 h 5283742"/>
              <a:gd name="connsiteX0" fmla="*/ 0 w 8642633"/>
              <a:gd name="connsiteY0" fmla="*/ 70962 h 5283738"/>
              <a:gd name="connsiteX1" fmla="*/ 70962 w 8642633"/>
              <a:gd name="connsiteY1" fmla="*/ 0 h 5283738"/>
              <a:gd name="connsiteX2" fmla="*/ 8492542 w 8642633"/>
              <a:gd name="connsiteY2" fmla="*/ 0 h 5283738"/>
              <a:gd name="connsiteX3" fmla="*/ 8563504 w 8642633"/>
              <a:gd name="connsiteY3" fmla="*/ 70962 h 5283738"/>
              <a:gd name="connsiteX4" fmla="*/ 8563504 w 8642633"/>
              <a:gd name="connsiteY4" fmla="*/ 4864266 h 5283738"/>
              <a:gd name="connsiteX5" fmla="*/ 8193298 w 8642633"/>
              <a:gd name="connsiteY5" fmla="*/ 4876839 h 5283738"/>
              <a:gd name="connsiteX6" fmla="*/ 4338636 w 8642633"/>
              <a:gd name="connsiteY6" fmla="*/ 5283730 h 5283738"/>
              <a:gd name="connsiteX7" fmla="*/ 90371 w 8642633"/>
              <a:gd name="connsiteY7" fmla="*/ 4864900 h 5283738"/>
              <a:gd name="connsiteX8" fmla="*/ 0 w 8642633"/>
              <a:gd name="connsiteY8" fmla="*/ 4802845 h 5283738"/>
              <a:gd name="connsiteX9" fmla="*/ 0 w 8642633"/>
              <a:gd name="connsiteY9" fmla="*/ 70962 h 5283738"/>
              <a:gd name="connsiteX0" fmla="*/ 0 w 8563504"/>
              <a:gd name="connsiteY0" fmla="*/ 70962 h 5283740"/>
              <a:gd name="connsiteX1" fmla="*/ 70962 w 8563504"/>
              <a:gd name="connsiteY1" fmla="*/ 0 h 5283740"/>
              <a:gd name="connsiteX2" fmla="*/ 8492542 w 8563504"/>
              <a:gd name="connsiteY2" fmla="*/ 0 h 5283740"/>
              <a:gd name="connsiteX3" fmla="*/ 8563504 w 8563504"/>
              <a:gd name="connsiteY3" fmla="*/ 70962 h 5283740"/>
              <a:gd name="connsiteX4" fmla="*/ 8563504 w 8563504"/>
              <a:gd name="connsiteY4" fmla="*/ 4864266 h 5283740"/>
              <a:gd name="connsiteX5" fmla="*/ 8193298 w 8563504"/>
              <a:gd name="connsiteY5" fmla="*/ 4876839 h 5283740"/>
              <a:gd name="connsiteX6" fmla="*/ 4338636 w 8563504"/>
              <a:gd name="connsiteY6" fmla="*/ 5283730 h 5283740"/>
              <a:gd name="connsiteX7" fmla="*/ 90371 w 8563504"/>
              <a:gd name="connsiteY7" fmla="*/ 4864900 h 5283740"/>
              <a:gd name="connsiteX8" fmla="*/ 0 w 8563504"/>
              <a:gd name="connsiteY8" fmla="*/ 4802845 h 5283740"/>
              <a:gd name="connsiteX9" fmla="*/ 0 w 8563504"/>
              <a:gd name="connsiteY9" fmla="*/ 70962 h 5283740"/>
              <a:gd name="connsiteX0" fmla="*/ 0 w 8638331"/>
              <a:gd name="connsiteY0" fmla="*/ 70962 h 5283739"/>
              <a:gd name="connsiteX1" fmla="*/ 70962 w 8638331"/>
              <a:gd name="connsiteY1" fmla="*/ 0 h 5283739"/>
              <a:gd name="connsiteX2" fmla="*/ 8492542 w 8638331"/>
              <a:gd name="connsiteY2" fmla="*/ 0 h 5283739"/>
              <a:gd name="connsiteX3" fmla="*/ 8563504 w 8638331"/>
              <a:gd name="connsiteY3" fmla="*/ 70962 h 5283739"/>
              <a:gd name="connsiteX4" fmla="*/ 8556050 w 8638331"/>
              <a:gd name="connsiteY4" fmla="*/ 4617975 h 5283739"/>
              <a:gd name="connsiteX5" fmla="*/ 8193298 w 8638331"/>
              <a:gd name="connsiteY5" fmla="*/ 4876839 h 5283739"/>
              <a:gd name="connsiteX6" fmla="*/ 4338636 w 8638331"/>
              <a:gd name="connsiteY6" fmla="*/ 5283730 h 5283739"/>
              <a:gd name="connsiteX7" fmla="*/ 90371 w 8638331"/>
              <a:gd name="connsiteY7" fmla="*/ 4864900 h 5283739"/>
              <a:gd name="connsiteX8" fmla="*/ 0 w 8638331"/>
              <a:gd name="connsiteY8" fmla="*/ 4802845 h 5283739"/>
              <a:gd name="connsiteX9" fmla="*/ 0 w 8638331"/>
              <a:gd name="connsiteY9" fmla="*/ 70962 h 5283739"/>
              <a:gd name="connsiteX0" fmla="*/ 0 w 8563504"/>
              <a:gd name="connsiteY0" fmla="*/ 70962 h 5283736"/>
              <a:gd name="connsiteX1" fmla="*/ 70962 w 8563504"/>
              <a:gd name="connsiteY1" fmla="*/ 0 h 5283736"/>
              <a:gd name="connsiteX2" fmla="*/ 8492542 w 8563504"/>
              <a:gd name="connsiteY2" fmla="*/ 0 h 5283736"/>
              <a:gd name="connsiteX3" fmla="*/ 8563504 w 8563504"/>
              <a:gd name="connsiteY3" fmla="*/ 70962 h 5283736"/>
              <a:gd name="connsiteX4" fmla="*/ 8556050 w 8563504"/>
              <a:gd name="connsiteY4" fmla="*/ 4617975 h 5283736"/>
              <a:gd name="connsiteX5" fmla="*/ 8193298 w 8563504"/>
              <a:gd name="connsiteY5" fmla="*/ 4876839 h 5283736"/>
              <a:gd name="connsiteX6" fmla="*/ 4338636 w 8563504"/>
              <a:gd name="connsiteY6" fmla="*/ 5283730 h 5283736"/>
              <a:gd name="connsiteX7" fmla="*/ 90371 w 8563504"/>
              <a:gd name="connsiteY7" fmla="*/ 4864900 h 5283736"/>
              <a:gd name="connsiteX8" fmla="*/ 0 w 8563504"/>
              <a:gd name="connsiteY8" fmla="*/ 4802845 h 5283736"/>
              <a:gd name="connsiteX9" fmla="*/ 0 w 8563504"/>
              <a:gd name="connsiteY9" fmla="*/ 70962 h 5283736"/>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 name="connsiteX0" fmla="*/ 0 w 8570115"/>
              <a:gd name="connsiteY0" fmla="*/ 70962 h 5283741"/>
              <a:gd name="connsiteX1" fmla="*/ 70962 w 8570115"/>
              <a:gd name="connsiteY1" fmla="*/ 0 h 5283741"/>
              <a:gd name="connsiteX2" fmla="*/ 8492542 w 8570115"/>
              <a:gd name="connsiteY2" fmla="*/ 0 h 5283741"/>
              <a:gd name="connsiteX3" fmla="*/ 8563504 w 8570115"/>
              <a:gd name="connsiteY3" fmla="*/ 70962 h 5283741"/>
              <a:gd name="connsiteX4" fmla="*/ 8556050 w 8570115"/>
              <a:gd name="connsiteY4" fmla="*/ 4617975 h 5283741"/>
              <a:gd name="connsiteX5" fmla="*/ 8193298 w 8570115"/>
              <a:gd name="connsiteY5" fmla="*/ 4876839 h 5283741"/>
              <a:gd name="connsiteX6" fmla="*/ 4338636 w 8570115"/>
              <a:gd name="connsiteY6" fmla="*/ 5283730 h 5283741"/>
              <a:gd name="connsiteX7" fmla="*/ 90371 w 8570115"/>
              <a:gd name="connsiteY7" fmla="*/ 4864900 h 5283741"/>
              <a:gd name="connsiteX8" fmla="*/ 0 w 8570115"/>
              <a:gd name="connsiteY8" fmla="*/ 4802845 h 5283741"/>
              <a:gd name="connsiteX9" fmla="*/ 0 w 8570115"/>
              <a:gd name="connsiteY9" fmla="*/ 70962 h 5283741"/>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63504" h="5283741">
                <a:moveTo>
                  <a:pt x="0" y="70962"/>
                </a:moveTo>
                <a:cubicBezTo>
                  <a:pt x="0" y="31771"/>
                  <a:pt x="31771" y="0"/>
                  <a:pt x="70962" y="0"/>
                </a:cubicBezTo>
                <a:lnTo>
                  <a:pt x="8492542" y="0"/>
                </a:lnTo>
                <a:cubicBezTo>
                  <a:pt x="8531733" y="0"/>
                  <a:pt x="8563504" y="31771"/>
                  <a:pt x="8563504" y="70962"/>
                </a:cubicBezTo>
                <a:cubicBezTo>
                  <a:pt x="8561019" y="1586633"/>
                  <a:pt x="8558535" y="3102304"/>
                  <a:pt x="8556050" y="4617975"/>
                </a:cubicBezTo>
                <a:cubicBezTo>
                  <a:pt x="8570959" y="4821361"/>
                  <a:pt x="8282500" y="4855733"/>
                  <a:pt x="8193298" y="4876839"/>
                </a:cubicBezTo>
                <a:cubicBezTo>
                  <a:pt x="7519121" y="5036352"/>
                  <a:pt x="5689124" y="5285720"/>
                  <a:pt x="4338636" y="5283730"/>
                </a:cubicBezTo>
                <a:cubicBezTo>
                  <a:pt x="2988148" y="5281740"/>
                  <a:pt x="896221" y="5144818"/>
                  <a:pt x="90371" y="4864900"/>
                </a:cubicBezTo>
                <a:cubicBezTo>
                  <a:pt x="51180" y="4864900"/>
                  <a:pt x="0" y="4842036"/>
                  <a:pt x="0" y="4802845"/>
                </a:cubicBezTo>
                <a:lnTo>
                  <a:pt x="0" y="70962"/>
                </a:lnTo>
                <a:close/>
              </a:path>
            </a:pathLst>
          </a:custGeom>
          <a:solidFill>
            <a:schemeClr val="bg1">
              <a:lumMod val="85000"/>
            </a:schemeClr>
          </a:solidFill>
          <a:ln w="3175">
            <a:noFill/>
          </a:ln>
        </p:spPr>
        <p:txBody>
          <a:bodyPr rtlCol="0" anchor="ctr">
            <a:normAutofit/>
          </a:bodyPr>
          <a:lstStyle>
            <a:lvl1pPr marL="0" indent="0" algn="ctr">
              <a:buNone/>
              <a:defRPr sz="1200" baseline="0">
                <a:latin typeface="Verdana" panose="020B0604030504040204" pitchFamily="34" charset="0"/>
                <a:ea typeface="Verdana" panose="020B0604030504040204" pitchFamily="34" charset="0"/>
                <a:cs typeface="Verdana" panose="020B0604030504040204" pitchFamily="34" charset="0"/>
              </a:defRPr>
            </a:lvl1pPr>
          </a:lstStyle>
          <a:p>
            <a:pPr lvl="0"/>
            <a:r>
              <a:rPr lang="nl-NL" noProof="0"/>
              <a:t>Klik op het pictogram als u een afbeelding wilt toevoegen</a:t>
            </a:r>
            <a:endParaRPr lang="nl-NL" noProof="0" dirty="0"/>
          </a:p>
        </p:txBody>
      </p:sp>
      <p:sp>
        <p:nvSpPr>
          <p:cNvPr id="51" name="Tijdelijke aanduiding voor tekst 50"/>
          <p:cNvSpPr>
            <a:spLocks noGrp="1"/>
          </p:cNvSpPr>
          <p:nvPr>
            <p:ph type="body" sz="quarter" idx="11"/>
          </p:nvPr>
        </p:nvSpPr>
        <p:spPr>
          <a:xfrm>
            <a:off x="5049537" y="2144792"/>
            <a:ext cx="4094463" cy="2998708"/>
          </a:xfrm>
          <a:custGeom>
            <a:avLst/>
            <a:gdLst>
              <a:gd name="connsiteX0" fmla="*/ 3244902 w 4094463"/>
              <a:gd name="connsiteY0" fmla="*/ 286 h 2998708"/>
              <a:gd name="connsiteX1" fmla="*/ 4094463 w 4094463"/>
              <a:gd name="connsiteY1" fmla="*/ 87472 h 2998708"/>
              <a:gd name="connsiteX2" fmla="*/ 4094463 w 4094463"/>
              <a:gd name="connsiteY2" fmla="*/ 2998708 h 2998708"/>
              <a:gd name="connsiteX3" fmla="*/ 766930 w 4094463"/>
              <a:gd name="connsiteY3" fmla="*/ 2998708 h 2998708"/>
              <a:gd name="connsiteX4" fmla="*/ 0 w 4094463"/>
              <a:gd name="connsiteY4" fmla="*/ 1349890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3561464" y="3791"/>
                  <a:pt x="3849329" y="39253"/>
                  <a:pt x="4094463" y="87472"/>
                </a:cubicBezTo>
                <a:lnTo>
                  <a:pt x="4094463" y="2998708"/>
                </a:lnTo>
                <a:lnTo>
                  <a:pt x="766930" y="2998708"/>
                </a:lnTo>
                <a:lnTo>
                  <a:pt x="0" y="1349890"/>
                </a:lnTo>
                <a:cubicBezTo>
                  <a:pt x="1087266" y="266857"/>
                  <a:pt x="2295217" y="-10230"/>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9" name="Titel 1"/>
          <p:cNvSpPr>
            <a:spLocks noGrp="1"/>
          </p:cNvSpPr>
          <p:nvPr>
            <p:ph type="ctrTitle"/>
          </p:nvPr>
        </p:nvSpPr>
        <p:spPr>
          <a:xfrm>
            <a:off x="5532047" y="3260921"/>
            <a:ext cx="3089439" cy="352970"/>
          </a:xfrm>
        </p:spPr>
        <p:txBody>
          <a:bodyPr lIns="72000" tIns="0" rIns="0" anchor="t">
            <a:noAutofit/>
          </a:bodyPr>
          <a:lstStyle>
            <a:lvl1pPr algn="l">
              <a:defRPr sz="2400" b="1" i="1">
                <a:solidFill>
                  <a:schemeClr val="bg1"/>
                </a:solidFill>
              </a:defRPr>
            </a:lvl1pPr>
          </a:lstStyle>
          <a:p>
            <a:r>
              <a:rPr lang="nl-NL"/>
              <a:t>Klik om de stijl te bewerken</a:t>
            </a:r>
            <a:endParaRPr lang="nl-NL" dirty="0"/>
          </a:p>
        </p:txBody>
      </p:sp>
      <p:sp>
        <p:nvSpPr>
          <p:cNvPr id="7" name="Tijdelijke aanduiding voor tekst 6"/>
          <p:cNvSpPr>
            <a:spLocks noGrp="1"/>
          </p:cNvSpPr>
          <p:nvPr>
            <p:ph type="body" sz="quarter" idx="12"/>
          </p:nvPr>
        </p:nvSpPr>
        <p:spPr>
          <a:xfrm>
            <a:off x="5552048" y="3804407"/>
            <a:ext cx="3089439" cy="338585"/>
          </a:xfrm>
        </p:spPr>
        <p:txBody>
          <a:bodyPr lIns="72000" rIns="0">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44813903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slide ">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B5B26294-B12C-4305-958D-C489EB09AD30}"/>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Rechthoek 3">
            <a:extLst>
              <a:ext uri="{FF2B5EF4-FFF2-40B4-BE49-F238E27FC236}">
                <a16:creationId xmlns:a16="http://schemas.microsoft.com/office/drawing/2014/main" id="{8B0AECB8-4163-4588-A2D6-6500D3A3BFC0}"/>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Vrije vorm 8">
            <a:extLst>
              <a:ext uri="{FF2B5EF4-FFF2-40B4-BE49-F238E27FC236}">
                <a16:creationId xmlns:a16="http://schemas.microsoft.com/office/drawing/2014/main" id="{1911A3F4-1E50-445E-BA98-D182B136363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6" name="Afbeelding 9">
            <a:extLst>
              <a:ext uri="{FF2B5EF4-FFF2-40B4-BE49-F238E27FC236}">
                <a16:creationId xmlns:a16="http://schemas.microsoft.com/office/drawing/2014/main" id="{B3907F8B-B937-49CF-BF5E-BBC6C4BCF054}"/>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287E7632-5B50-4529-84B0-31910F86062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8" name="Tekstvak 7">
            <a:extLst>
              <a:ext uri="{FF2B5EF4-FFF2-40B4-BE49-F238E27FC236}">
                <a16:creationId xmlns:a16="http://schemas.microsoft.com/office/drawing/2014/main" id="{6B3DE5DD-A925-4D30-9590-D328FC8C555F}"/>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9" name="Titel 1">
            <a:extLst>
              <a:ext uri="{FF2B5EF4-FFF2-40B4-BE49-F238E27FC236}">
                <a16:creationId xmlns:a16="http://schemas.microsoft.com/office/drawing/2014/main" id="{AB2B85A4-7FF6-470D-9A5F-C5F172456D40}"/>
              </a:ext>
            </a:extLst>
          </p:cNvPr>
          <p:cNvSpPr txBox="1">
            <a:spLocks/>
          </p:cNvSpPr>
          <p:nvPr userDrawn="1"/>
        </p:nvSpPr>
        <p:spPr>
          <a:xfrm>
            <a:off x="1998663" y="1185863"/>
            <a:ext cx="5992812" cy="3146425"/>
          </a:xfrm>
          <a:prstGeom prst="rect">
            <a:avLst/>
          </a:prstGeom>
        </p:spPr>
        <p:txBody>
          <a:bodyPr lIns="121920" tIns="60960" rIns="121920" bIns="60960" anchor="ctr">
            <a:normAutofit fontScale="62500" lnSpcReduction="20000"/>
          </a:bodyPr>
          <a:lstStyle>
            <a:lvl1pPr algn="l" defTabSz="457200" rtl="0" eaLnBrk="1" latinLnBrk="0" hangingPunct="1">
              <a:spcBef>
                <a:spcPct val="0"/>
              </a:spcBef>
              <a:buNone/>
              <a:defRPr sz="2400" i="1" kern="1200">
                <a:solidFill>
                  <a:schemeClr val="tx1"/>
                </a:solidFill>
                <a:latin typeface="+mj-lt"/>
                <a:ea typeface="+mj-ea"/>
                <a:cs typeface="+mj-cs"/>
              </a:defRPr>
            </a:lvl1pPr>
          </a:lstStyle>
          <a:p>
            <a:pPr fontAlgn="auto">
              <a:spcAft>
                <a:spcPts val="0"/>
              </a:spcAft>
              <a:defRPr/>
            </a:pPr>
            <a:r>
              <a:rPr lang="nl-NL" sz="2133" i="0" dirty="0">
                <a:ea typeface="Verdana" panose="020B0604030504040204" pitchFamily="34" charset="0"/>
                <a:cs typeface="Verdana" panose="020B0604030504040204" pitchFamily="34" charset="0"/>
              </a:rPr>
              <a:t>Nooduitgang</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Toiletten</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Pauze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Rookzone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Vriendelijk verzoek om uw mobiele telefoon uit te zetten</a:t>
            </a:r>
          </a:p>
        </p:txBody>
      </p:sp>
      <p:pic>
        <p:nvPicPr>
          <p:cNvPr id="10" name="Afbeelding 13">
            <a:extLst>
              <a:ext uri="{FF2B5EF4-FFF2-40B4-BE49-F238E27FC236}">
                <a16:creationId xmlns:a16="http://schemas.microsoft.com/office/drawing/2014/main" id="{2D7BB1EB-0992-4F2C-9E98-B372C4E6EE5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1125538"/>
            <a:ext cx="1012825"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baseline="0" dirty="0">
                <a:solidFill>
                  <a:schemeClr val="tx1"/>
                </a:solidFill>
                <a:latin typeface="+mn-lt"/>
                <a:ea typeface="+mn-ea"/>
                <a:cs typeface="+mn-cs"/>
              </a:defRPr>
            </a:lvl1pPr>
          </a:lstStyle>
          <a:p>
            <a:r>
              <a:rPr lang="nl-NL"/>
              <a:t>Klik om de stijl te bewerken</a:t>
            </a:r>
            <a:endParaRPr lang="nl-NL" dirty="0"/>
          </a:p>
        </p:txBody>
      </p:sp>
    </p:spTree>
    <p:extLst>
      <p:ext uri="{BB962C8B-B14F-4D97-AF65-F5344CB8AC3E}">
        <p14:creationId xmlns:p14="http://schemas.microsoft.com/office/powerpoint/2010/main" val="355636998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ekst slide ">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7CF4B077-FC73-456C-A5D9-C8E0560CAD15}"/>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Rechthoek 4">
            <a:extLst>
              <a:ext uri="{FF2B5EF4-FFF2-40B4-BE49-F238E27FC236}">
                <a16:creationId xmlns:a16="http://schemas.microsoft.com/office/drawing/2014/main" id="{7FF9465B-8734-4196-92F0-9A96549D7D92}"/>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6" name="Vrije vorm 8">
            <a:extLst>
              <a:ext uri="{FF2B5EF4-FFF2-40B4-BE49-F238E27FC236}">
                <a16:creationId xmlns:a16="http://schemas.microsoft.com/office/drawing/2014/main" id="{B5F059FB-AC0D-450A-B792-66FF2D5E1451}"/>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9">
            <a:extLst>
              <a:ext uri="{FF2B5EF4-FFF2-40B4-BE49-F238E27FC236}">
                <a16:creationId xmlns:a16="http://schemas.microsoft.com/office/drawing/2014/main" id="{D9726611-5A42-4013-B6C6-1D7423888A57}"/>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11EED12B-E6BB-4B50-889D-626DD2C787D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3025720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fotos slide">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A140005C-94CB-4A71-AB3B-D15B6650D3F2}"/>
              </a:ext>
            </a:extLst>
          </p:cNvPr>
          <p:cNvSpPr/>
          <p:nvPr userDrawn="1"/>
        </p:nvSpPr>
        <p:spPr bwMode="white">
          <a:xfrm>
            <a:off x="6169025" y="261938"/>
            <a:ext cx="2979738" cy="114776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grpSp>
        <p:nvGrpSpPr>
          <p:cNvPr id="7" name="Groep 47">
            <a:extLst>
              <a:ext uri="{FF2B5EF4-FFF2-40B4-BE49-F238E27FC236}">
                <a16:creationId xmlns:a16="http://schemas.microsoft.com/office/drawing/2014/main" id="{43902E98-654B-4853-B8B3-6DDC6AA4B791}"/>
              </a:ext>
            </a:extLst>
          </p:cNvPr>
          <p:cNvGrpSpPr>
            <a:grpSpLocks/>
          </p:cNvGrpSpPr>
          <p:nvPr userDrawn="1"/>
        </p:nvGrpSpPr>
        <p:grpSpPr bwMode="auto">
          <a:xfrm>
            <a:off x="9404350" y="-4763"/>
            <a:ext cx="2187575" cy="5153026"/>
            <a:chOff x="9316379" y="-5444"/>
            <a:chExt cx="2609094" cy="6868888"/>
          </a:xfrm>
        </p:grpSpPr>
        <p:pic>
          <p:nvPicPr>
            <p:cNvPr id="8" name="Picture 3">
              <a:extLst>
                <a:ext uri="{FF2B5EF4-FFF2-40B4-BE49-F238E27FC236}">
                  <a16:creationId xmlns:a16="http://schemas.microsoft.com/office/drawing/2014/main" id="{C5AD7E97-151A-4345-A79C-66ECF5D746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Instructie Afbeelding &amp; Dia Herstellen">
              <a:extLst>
                <a:ext uri="{FF2B5EF4-FFF2-40B4-BE49-F238E27FC236}">
                  <a16:creationId xmlns:a16="http://schemas.microsoft.com/office/drawing/2014/main" id="{C1FF3FE4-E793-40AD-9997-F4135B9B177D}"/>
                </a:ext>
              </a:extLst>
            </p:cNvPr>
            <p:cNvGrpSpPr>
              <a:grpSpLocks/>
            </p:cNvGrpSpPr>
            <p:nvPr userDrawn="1"/>
          </p:nvGrpSpPr>
          <p:grpSpPr bwMode="auto">
            <a:xfrm>
              <a:off x="9316379" y="-5444"/>
              <a:ext cx="2609094" cy="6868888"/>
              <a:chOff x="12470972" y="-5444"/>
              <a:chExt cx="2609094" cy="6868888"/>
            </a:xfrm>
          </p:grpSpPr>
          <p:sp>
            <p:nvSpPr>
              <p:cNvPr id="11" name="Rechthoek 10">
                <a:extLst>
                  <a:ext uri="{FF2B5EF4-FFF2-40B4-BE49-F238E27FC236}">
                    <a16:creationId xmlns:a16="http://schemas.microsoft.com/office/drawing/2014/main" id="{1EB0A0EA-12A5-43FE-9978-91A3D978A102}"/>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2" name="Tekstvak 33">
                <a:extLst>
                  <a:ext uri="{FF2B5EF4-FFF2-40B4-BE49-F238E27FC236}">
                    <a16:creationId xmlns:a16="http://schemas.microsoft.com/office/drawing/2014/main" id="{2B7305E2-ED84-42F7-8847-72F32B43C972}"/>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3" name="Tekstvak 33">
                <a:extLst>
                  <a:ext uri="{FF2B5EF4-FFF2-40B4-BE49-F238E27FC236}">
                    <a16:creationId xmlns:a16="http://schemas.microsoft.com/office/drawing/2014/main" id="{E1344B3B-D97B-4CC4-B99D-32677AEE5B46}"/>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4" name="Ovaal 13">
                <a:extLst>
                  <a:ext uri="{FF2B5EF4-FFF2-40B4-BE49-F238E27FC236}">
                    <a16:creationId xmlns:a16="http://schemas.microsoft.com/office/drawing/2014/main" id="{9B50C6C9-3328-4263-B032-B152ADC30E52}"/>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5" name="Ovaal 14">
                <a:extLst>
                  <a:ext uri="{FF2B5EF4-FFF2-40B4-BE49-F238E27FC236}">
                    <a16:creationId xmlns:a16="http://schemas.microsoft.com/office/drawing/2014/main" id="{2E03DC1F-E922-4200-9AD7-F79DC33B11EC}"/>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6" name="Rechte verbindingslijn 15">
                <a:extLst>
                  <a:ext uri="{FF2B5EF4-FFF2-40B4-BE49-F238E27FC236}">
                    <a16:creationId xmlns:a16="http://schemas.microsoft.com/office/drawing/2014/main" id="{1D4E59A4-046C-4F76-B06B-12A3D01BC2D1}"/>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7" name="Rechte verbindingslijn 16">
                <a:extLst>
                  <a:ext uri="{FF2B5EF4-FFF2-40B4-BE49-F238E27FC236}">
                    <a16:creationId xmlns:a16="http://schemas.microsoft.com/office/drawing/2014/main" id="{BFC7150D-B9E3-4E2D-9A39-C0E9B7EC4656}"/>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18" name="Rechte verbindingslijn 17">
                <a:extLst>
                  <a:ext uri="{FF2B5EF4-FFF2-40B4-BE49-F238E27FC236}">
                    <a16:creationId xmlns:a16="http://schemas.microsoft.com/office/drawing/2014/main" id="{E2243187-7D25-4A8C-8681-C7FA89AE6F33}"/>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19" name="Icoontje afbeelding">
                <a:extLst>
                  <a:ext uri="{FF2B5EF4-FFF2-40B4-BE49-F238E27FC236}">
                    <a16:creationId xmlns:a16="http://schemas.microsoft.com/office/drawing/2014/main" id="{E34DE762-6758-4F1E-8EAA-F5C8A29C40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kstvak 33">
                <a:extLst>
                  <a:ext uri="{FF2B5EF4-FFF2-40B4-BE49-F238E27FC236}">
                    <a16:creationId xmlns:a16="http://schemas.microsoft.com/office/drawing/2014/main" id="{8CBC485D-112D-45FD-A35B-38FF055FA1E2}"/>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1" name="Ovaal 20">
                <a:extLst>
                  <a:ext uri="{FF2B5EF4-FFF2-40B4-BE49-F238E27FC236}">
                    <a16:creationId xmlns:a16="http://schemas.microsoft.com/office/drawing/2014/main" id="{7A98ACC6-E14C-4E1B-B5FA-E5F52E0949AF}"/>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2" name="Rechte verbindingslijn 21">
                <a:extLst>
                  <a:ext uri="{FF2B5EF4-FFF2-40B4-BE49-F238E27FC236}">
                    <a16:creationId xmlns:a16="http://schemas.microsoft.com/office/drawing/2014/main" id="{5256A8C1-8757-4BEA-A0BD-1C969EB2038F}"/>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3" name="Groep 62">
                <a:extLst>
                  <a:ext uri="{FF2B5EF4-FFF2-40B4-BE49-F238E27FC236}">
                    <a16:creationId xmlns:a16="http://schemas.microsoft.com/office/drawing/2014/main" id="{CB6E5385-EC5C-485D-9535-8A74F19D468E}"/>
                  </a:ext>
                </a:extLst>
              </p:cNvPr>
              <p:cNvGrpSpPr>
                <a:grpSpLocks/>
              </p:cNvGrpSpPr>
              <p:nvPr/>
            </p:nvGrpSpPr>
            <p:grpSpPr bwMode="auto">
              <a:xfrm>
                <a:off x="12483705" y="3745117"/>
                <a:ext cx="1114138" cy="297656"/>
                <a:chOff x="13560784" y="3471416"/>
                <a:chExt cx="1114138" cy="297656"/>
              </a:xfrm>
            </p:grpSpPr>
            <p:sp>
              <p:nvSpPr>
                <p:cNvPr id="39" name="Afgeronde rechthoek 38">
                  <a:extLst>
                    <a:ext uri="{FF2B5EF4-FFF2-40B4-BE49-F238E27FC236}">
                      <a16:creationId xmlns:a16="http://schemas.microsoft.com/office/drawing/2014/main" id="{0B892E4F-7756-41EC-B189-12DEAA6E35D5}"/>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Tekstvak 39">
                  <a:extLst>
                    <a:ext uri="{FF2B5EF4-FFF2-40B4-BE49-F238E27FC236}">
                      <a16:creationId xmlns:a16="http://schemas.microsoft.com/office/drawing/2014/main" id="{A958C766-C2A3-440D-B170-472DD14BDEC0}"/>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1" name="Rechte verbindingslijn 40">
                  <a:extLst>
                    <a:ext uri="{FF2B5EF4-FFF2-40B4-BE49-F238E27FC236}">
                      <a16:creationId xmlns:a16="http://schemas.microsoft.com/office/drawing/2014/main" id="{BEBF060B-2E03-48E2-9CCD-7788DA7DF0C2}"/>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2" name="Gelijkbenige driehoek 41">
                  <a:extLst>
                    <a:ext uri="{FF2B5EF4-FFF2-40B4-BE49-F238E27FC236}">
                      <a16:creationId xmlns:a16="http://schemas.microsoft.com/office/drawing/2014/main" id="{BEC616E7-C5C4-4FBE-B228-808FB686107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4" name="Groep 63">
                <a:extLst>
                  <a:ext uri="{FF2B5EF4-FFF2-40B4-BE49-F238E27FC236}">
                    <a16:creationId xmlns:a16="http://schemas.microsoft.com/office/drawing/2014/main" id="{78344870-9154-4CF9-8D68-19EC7CCACB7F}"/>
                  </a:ext>
                </a:extLst>
              </p:cNvPr>
              <p:cNvGrpSpPr>
                <a:grpSpLocks/>
              </p:cNvGrpSpPr>
              <p:nvPr/>
            </p:nvGrpSpPr>
            <p:grpSpPr bwMode="auto">
              <a:xfrm>
                <a:off x="13317310" y="6137670"/>
                <a:ext cx="1750842" cy="564707"/>
                <a:chOff x="13098875" y="6031678"/>
                <a:chExt cx="1969277" cy="635161"/>
              </a:xfrm>
            </p:grpSpPr>
            <p:sp>
              <p:nvSpPr>
                <p:cNvPr id="25" name="Rechthoek 24">
                  <a:extLst>
                    <a:ext uri="{FF2B5EF4-FFF2-40B4-BE49-F238E27FC236}">
                      <a16:creationId xmlns:a16="http://schemas.microsoft.com/office/drawing/2014/main" id="{FE505B63-A076-44FD-8E42-57AC0759A2EA}"/>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6" name="Groep 65">
                  <a:extLst>
                    <a:ext uri="{FF2B5EF4-FFF2-40B4-BE49-F238E27FC236}">
                      <a16:creationId xmlns:a16="http://schemas.microsoft.com/office/drawing/2014/main" id="{0309CB99-5E6C-46F3-ABE5-5CAA2A4E58EC}"/>
                    </a:ext>
                  </a:extLst>
                </p:cNvPr>
                <p:cNvGrpSpPr>
                  <a:grpSpLocks/>
                </p:cNvGrpSpPr>
                <p:nvPr/>
              </p:nvGrpSpPr>
              <p:grpSpPr bwMode="auto">
                <a:xfrm>
                  <a:off x="13098875" y="6031679"/>
                  <a:ext cx="1969277" cy="542924"/>
                  <a:chOff x="13164976" y="6054428"/>
                  <a:chExt cx="1969277" cy="542924"/>
                </a:xfrm>
              </p:grpSpPr>
              <p:sp>
                <p:nvSpPr>
                  <p:cNvPr id="29" name="Rechthoek 28">
                    <a:extLst>
                      <a:ext uri="{FF2B5EF4-FFF2-40B4-BE49-F238E27FC236}">
                        <a16:creationId xmlns:a16="http://schemas.microsoft.com/office/drawing/2014/main" id="{D341F47B-89B8-4A40-80BB-61970B211039}"/>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0" name="Groep 69">
                    <a:extLst>
                      <a:ext uri="{FF2B5EF4-FFF2-40B4-BE49-F238E27FC236}">
                        <a16:creationId xmlns:a16="http://schemas.microsoft.com/office/drawing/2014/main" id="{80DFFAAF-F448-4DC2-BE47-5F7BD4CE020F}"/>
                      </a:ext>
                    </a:extLst>
                  </p:cNvPr>
                  <p:cNvGrpSpPr>
                    <a:grpSpLocks/>
                  </p:cNvGrpSpPr>
                  <p:nvPr/>
                </p:nvGrpSpPr>
                <p:grpSpPr bwMode="auto">
                  <a:xfrm>
                    <a:off x="13214777" y="6112607"/>
                    <a:ext cx="145227" cy="129517"/>
                    <a:chOff x="12287399" y="5999447"/>
                    <a:chExt cx="194830" cy="173755"/>
                  </a:xfrm>
                </p:grpSpPr>
                <p:sp>
                  <p:nvSpPr>
                    <p:cNvPr id="33" name="Afgeronde rechthoek 32">
                      <a:extLst>
                        <a:ext uri="{FF2B5EF4-FFF2-40B4-BE49-F238E27FC236}">
                          <a16:creationId xmlns:a16="http://schemas.microsoft.com/office/drawing/2014/main" id="{E6D281BD-AEDD-4E46-BA6A-97AA6B83A72C}"/>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4" name="Rechthoek 33">
                      <a:extLst>
                        <a:ext uri="{FF2B5EF4-FFF2-40B4-BE49-F238E27FC236}">
                          <a16:creationId xmlns:a16="http://schemas.microsoft.com/office/drawing/2014/main" id="{14023D31-5175-472F-8EAD-31E5F6C8FFAA}"/>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5" name="Rechthoek 34">
                      <a:extLst>
                        <a:ext uri="{FF2B5EF4-FFF2-40B4-BE49-F238E27FC236}">
                          <a16:creationId xmlns:a16="http://schemas.microsoft.com/office/drawing/2014/main" id="{677CD0D2-2E9E-4712-9F85-CA60CE5712BB}"/>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17582E0A-E977-4E05-9275-657CFDE508EB}"/>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9DEDD37B-3CD8-4A8D-96CA-62BCC83BFAD2}"/>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E8ACE5F6-FACF-4FAC-B52D-FA443AA7865E}"/>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1" name="Rechthoek 30">
                    <a:extLst>
                      <a:ext uri="{FF2B5EF4-FFF2-40B4-BE49-F238E27FC236}">
                        <a16:creationId xmlns:a16="http://schemas.microsoft.com/office/drawing/2014/main" id="{0A1AE4F1-99A9-48B7-9867-0DDD2FFA6E03}"/>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2" name="Gelijkbenige driehoek 31">
                    <a:extLst>
                      <a:ext uri="{FF2B5EF4-FFF2-40B4-BE49-F238E27FC236}">
                        <a16:creationId xmlns:a16="http://schemas.microsoft.com/office/drawing/2014/main" id="{F79A6872-11DE-4720-AFF8-D61D40857573}"/>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7" name="Afgeronde rechthoek 26">
                  <a:extLst>
                    <a:ext uri="{FF2B5EF4-FFF2-40B4-BE49-F238E27FC236}">
                      <a16:creationId xmlns:a16="http://schemas.microsoft.com/office/drawing/2014/main" id="{18642232-094A-4B0B-92CB-23B343B4E55A}"/>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28" name="Picture 3">
                  <a:extLst>
                    <a:ext uri="{FF2B5EF4-FFF2-40B4-BE49-F238E27FC236}">
                      <a16:creationId xmlns:a16="http://schemas.microsoft.com/office/drawing/2014/main" id="{F989C3A8-068F-4F86-A944-5901F1859F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43" name="Rechthoek 42">
            <a:extLst>
              <a:ext uri="{FF2B5EF4-FFF2-40B4-BE49-F238E27FC236}">
                <a16:creationId xmlns:a16="http://schemas.microsoft.com/office/drawing/2014/main" id="{5A342B4B-8BA9-431A-8804-7A9560DFA311}"/>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4" name="Vrije vorm 43">
            <a:extLst>
              <a:ext uri="{FF2B5EF4-FFF2-40B4-BE49-F238E27FC236}">
                <a16:creationId xmlns:a16="http://schemas.microsoft.com/office/drawing/2014/main" id="{F7196036-9EF4-4317-907D-3115315EBD6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45" name="Afbeelding 44">
            <a:extLst>
              <a:ext uri="{FF2B5EF4-FFF2-40B4-BE49-F238E27FC236}">
                <a16:creationId xmlns:a16="http://schemas.microsoft.com/office/drawing/2014/main" id="{C7C1DDEA-96DE-4CED-AE6B-06ADEBB29FE7}"/>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kstvak 45">
            <a:extLst>
              <a:ext uri="{FF2B5EF4-FFF2-40B4-BE49-F238E27FC236}">
                <a16:creationId xmlns:a16="http://schemas.microsoft.com/office/drawing/2014/main" id="{916C5C05-E572-4E58-93E0-D45649772C86}"/>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9" name="Tijdelijke aanduiding voor afbeelding 4"/>
          <p:cNvSpPr>
            <a:spLocks noGrp="1"/>
          </p:cNvSpPr>
          <p:nvPr>
            <p:ph type="pic" sz="quarter" idx="11"/>
          </p:nvPr>
        </p:nvSpPr>
        <p:spPr>
          <a:xfrm>
            <a:off x="6362302" y="2934120"/>
            <a:ext cx="2309426" cy="1660504"/>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5" name="Tijdelijke aanduiding voor afbeelding 4"/>
          <p:cNvSpPr>
            <a:spLocks noGrp="1"/>
          </p:cNvSpPr>
          <p:nvPr>
            <p:ph type="pic" sz="quarter" idx="10"/>
          </p:nvPr>
        </p:nvSpPr>
        <p:spPr>
          <a:xfrm>
            <a:off x="6362302" y="1155559"/>
            <a:ext cx="2309426" cy="1659600"/>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Tree>
    <p:extLst>
      <p:ext uri="{BB962C8B-B14F-4D97-AF65-F5344CB8AC3E}">
        <p14:creationId xmlns:p14="http://schemas.microsoft.com/office/powerpoint/2010/main" val="67563375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slide">
    <p:spTree>
      <p:nvGrpSpPr>
        <p:cNvPr id="1" name=""/>
        <p:cNvGrpSpPr/>
        <p:nvPr/>
      </p:nvGrpSpPr>
      <p:grpSpPr>
        <a:xfrm>
          <a:off x="0" y="0"/>
          <a:ext cx="0" cy="0"/>
          <a:chOff x="0" y="0"/>
          <a:chExt cx="0" cy="0"/>
        </a:xfrm>
      </p:grpSpPr>
      <p:grpSp>
        <p:nvGrpSpPr>
          <p:cNvPr id="7" name="Groep 6">
            <a:extLst>
              <a:ext uri="{FF2B5EF4-FFF2-40B4-BE49-F238E27FC236}">
                <a16:creationId xmlns:a16="http://schemas.microsoft.com/office/drawing/2014/main" id="{8FE39805-3BB1-40E9-9DD3-A2F32C9191D8}"/>
              </a:ext>
            </a:extLst>
          </p:cNvPr>
          <p:cNvGrpSpPr>
            <a:grpSpLocks/>
          </p:cNvGrpSpPr>
          <p:nvPr userDrawn="1"/>
        </p:nvGrpSpPr>
        <p:grpSpPr bwMode="auto">
          <a:xfrm>
            <a:off x="9404350" y="-4763"/>
            <a:ext cx="2187575" cy="5153026"/>
            <a:chOff x="9316379" y="-5444"/>
            <a:chExt cx="2609094" cy="6868888"/>
          </a:xfrm>
        </p:grpSpPr>
        <p:pic>
          <p:nvPicPr>
            <p:cNvPr id="10" name="Picture 3">
              <a:extLst>
                <a:ext uri="{FF2B5EF4-FFF2-40B4-BE49-F238E27FC236}">
                  <a16:creationId xmlns:a16="http://schemas.microsoft.com/office/drawing/2014/main" id="{0E0F3547-CD96-4360-8DAF-BCA012DF38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BE541DBA-6EAF-45DB-B8CF-427C141281A7}"/>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E2197FC7-FF95-4013-B13C-598318D9D27C}"/>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B08659EA-A286-45BA-BEEC-F5D532AE7458}"/>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4EC13FF-292D-4D97-B913-844621EEC62A}"/>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124837F-6354-4B08-93EC-35FD2951831A}"/>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E1CBE03F-75E1-42B5-90C3-D7D8C0B91DCF}"/>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93AF96C7-8812-4CA6-ADDB-EC383A2A9AF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2AFCE4C9-5818-4E71-9E67-F9C3EECA5268}"/>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51CA1D44-0412-4D22-94B7-287D3FD2A717}"/>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76517220-3582-426F-B97A-2BC8FAD93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067BDDA6-684D-4471-9ED7-04F9EC28C30C}"/>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7E6A6EAA-B544-4D8A-8B3A-4C042D8747D0}"/>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7B215344-C8E4-4334-8EFE-F0A99BEB8BA6}"/>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1">
                <a:extLst>
                  <a:ext uri="{FF2B5EF4-FFF2-40B4-BE49-F238E27FC236}">
                    <a16:creationId xmlns:a16="http://schemas.microsoft.com/office/drawing/2014/main" id="{1960C419-3D05-4A78-B289-B2677391C8AF}"/>
                  </a:ext>
                </a:extLst>
              </p:cNvPr>
              <p:cNvGrpSpPr>
                <a:grpSpLocks/>
              </p:cNvGrpSpPr>
              <p:nvPr/>
            </p:nvGrpSpPr>
            <p:grpSpPr bwMode="auto">
              <a:xfrm>
                <a:off x="12483705" y="3745117"/>
                <a:ext cx="1114138" cy="297656"/>
                <a:chOff x="13560784" y="3471416"/>
                <a:chExt cx="1114138" cy="297656"/>
              </a:xfrm>
            </p:grpSpPr>
            <p:sp>
              <p:nvSpPr>
                <p:cNvPr id="41" name="Afgeronde rechthoek 37">
                  <a:extLst>
                    <a:ext uri="{FF2B5EF4-FFF2-40B4-BE49-F238E27FC236}">
                      <a16:creationId xmlns:a16="http://schemas.microsoft.com/office/drawing/2014/main" id="{82F7A20E-1FAD-46FC-8128-7FAE4D39F142}"/>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3ADFF74C-8A79-4B97-849F-AA1C203A404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39">
                  <a:extLst>
                    <a:ext uri="{FF2B5EF4-FFF2-40B4-BE49-F238E27FC236}">
                      <a16:creationId xmlns:a16="http://schemas.microsoft.com/office/drawing/2014/main" id="{CD437037-81DB-4543-82CE-8A64FFFC035A}"/>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E071BE0F-C770-400D-BD8E-620E6168065F}"/>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2">
                <a:extLst>
                  <a:ext uri="{FF2B5EF4-FFF2-40B4-BE49-F238E27FC236}">
                    <a16:creationId xmlns:a16="http://schemas.microsoft.com/office/drawing/2014/main" id="{DA6C6B07-8459-42C5-AE1B-236EA4D3B8C8}"/>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7E26CB6D-2142-4A1A-9516-3431FE3BB117}"/>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4">
                  <a:extLst>
                    <a:ext uri="{FF2B5EF4-FFF2-40B4-BE49-F238E27FC236}">
                      <a16:creationId xmlns:a16="http://schemas.microsoft.com/office/drawing/2014/main" id="{71513C33-1BE5-4BDA-B668-EA1ED5EF6E5E}"/>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80BC8E4A-E586-44DE-8D0F-ACB5E1069AE5}"/>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28">
                    <a:extLst>
                      <a:ext uri="{FF2B5EF4-FFF2-40B4-BE49-F238E27FC236}">
                        <a16:creationId xmlns:a16="http://schemas.microsoft.com/office/drawing/2014/main" id="{C4D10166-3CB8-479A-85D8-71264B8BCC41}"/>
                      </a:ext>
                    </a:extLst>
                  </p:cNvPr>
                  <p:cNvGrpSpPr>
                    <a:grpSpLocks/>
                  </p:cNvGrpSpPr>
                  <p:nvPr/>
                </p:nvGrpSpPr>
                <p:grpSpPr bwMode="auto">
                  <a:xfrm>
                    <a:off x="13214777" y="6112607"/>
                    <a:ext cx="145227" cy="129517"/>
                    <a:chOff x="12287399" y="5999447"/>
                    <a:chExt cx="194830" cy="173755"/>
                  </a:xfrm>
                </p:grpSpPr>
                <p:sp>
                  <p:nvSpPr>
                    <p:cNvPr id="35" name="Afgeronde rechthoek 31">
                      <a:extLst>
                        <a:ext uri="{FF2B5EF4-FFF2-40B4-BE49-F238E27FC236}">
                          <a16:creationId xmlns:a16="http://schemas.microsoft.com/office/drawing/2014/main" id="{859F9DAB-CA89-4BF3-9A9E-37479CED6449}"/>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52BA5574-8E44-48B0-BC07-8C1C467573D7}"/>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FB44B65F-F152-467D-A100-66D0FA0BB2C9}"/>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0D4F99DE-B219-4A93-A3E4-FAC112400706}"/>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1D9F5419-C6E6-4DD2-A915-3F0CD85F513A}"/>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C5F8E348-97C7-4388-BAF9-6063A02042DF}"/>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F27E4C78-987B-40F0-972A-FA246EC0F9D1}"/>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068AF1E2-496F-4F54-97D5-CCD048DAFF4C}"/>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5">
                  <a:extLst>
                    <a:ext uri="{FF2B5EF4-FFF2-40B4-BE49-F238E27FC236}">
                      <a16:creationId xmlns:a16="http://schemas.microsoft.com/office/drawing/2014/main" id="{B1C381E1-5E63-44CC-99C6-0284C4B1EC30}"/>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3F482CD-BDDF-4478-B6E1-25D674F697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6" name="Tijdelijke aanduiding voor afbeelding 4"/>
          <p:cNvSpPr>
            <a:spLocks noGrp="1"/>
          </p:cNvSpPr>
          <p:nvPr>
            <p:ph type="pic" sz="quarter" idx="10"/>
          </p:nvPr>
        </p:nvSpPr>
        <p:spPr>
          <a:xfrm>
            <a:off x="0" y="0"/>
            <a:ext cx="9144000" cy="5143499"/>
          </a:xfrm>
          <a:solidFill>
            <a:schemeClr val="bg1">
              <a:lumMod val="85000"/>
            </a:schemeClr>
          </a:solidFill>
        </p:spPr>
        <p:txBody>
          <a:bodyPr bIns="684000" rtlCol="0" anchor="ctr">
            <a:normAutofit/>
          </a:bodyPr>
          <a:lstStyle>
            <a:lvl1pPr marL="0" indent="0" algn="ctr">
              <a:buNone/>
              <a:defRPr lang="nl-NL" sz="16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11" name="Tijdelijke aanduiding voor tekst 10"/>
          <p:cNvSpPr>
            <a:spLocks noGrp="1"/>
          </p:cNvSpPr>
          <p:nvPr>
            <p:ph type="body" sz="quarter" idx="11"/>
          </p:nvPr>
        </p:nvSpPr>
        <p:spPr>
          <a:xfrm flipH="1">
            <a:off x="0" y="2144792"/>
            <a:ext cx="4094463" cy="2998708"/>
          </a:xfrm>
          <a:custGeom>
            <a:avLst/>
            <a:gdLst>
              <a:gd name="connsiteX0" fmla="*/ 3244902 w 4094463"/>
              <a:gd name="connsiteY0" fmla="*/ 286 h 2998708"/>
              <a:gd name="connsiteX1" fmla="*/ 0 w 4094463"/>
              <a:gd name="connsiteY1" fmla="*/ 1349890 h 2998708"/>
              <a:gd name="connsiteX2" fmla="*/ 766930 w 4094463"/>
              <a:gd name="connsiteY2" fmla="*/ 2998708 h 2998708"/>
              <a:gd name="connsiteX3" fmla="*/ 4094463 w 4094463"/>
              <a:gd name="connsiteY3" fmla="*/ 2998708 h 2998708"/>
              <a:gd name="connsiteX4" fmla="*/ 4094463 w 4094463"/>
              <a:gd name="connsiteY4" fmla="*/ 87472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8" name="Titel 1"/>
          <p:cNvSpPr>
            <a:spLocks noGrp="1"/>
          </p:cNvSpPr>
          <p:nvPr>
            <p:ph type="ctrTitle"/>
          </p:nvPr>
        </p:nvSpPr>
        <p:spPr>
          <a:xfrm>
            <a:off x="457628" y="3260921"/>
            <a:ext cx="3089439" cy="352970"/>
          </a:xfrm>
        </p:spPr>
        <p:txBody>
          <a:bodyPr tIns="0" anchor="t">
            <a:noAutofit/>
          </a:bodyPr>
          <a:lstStyle>
            <a:lvl1pPr algn="l">
              <a:defRPr sz="2400" b="1" i="1">
                <a:solidFill>
                  <a:schemeClr val="bg1"/>
                </a:solidFill>
              </a:defRPr>
            </a:lvl1pPr>
          </a:lstStyle>
          <a:p>
            <a:r>
              <a:rPr lang="nl-NL"/>
              <a:t>Klik om de stijl te bewerken</a:t>
            </a:r>
            <a:endParaRPr lang="nl-NL" dirty="0"/>
          </a:p>
        </p:txBody>
      </p:sp>
      <p:sp>
        <p:nvSpPr>
          <p:cNvPr id="9" name="Tijdelijke aanduiding voor tekst 6"/>
          <p:cNvSpPr>
            <a:spLocks noGrp="1"/>
          </p:cNvSpPr>
          <p:nvPr>
            <p:ph type="body" sz="quarter" idx="12"/>
          </p:nvPr>
        </p:nvSpPr>
        <p:spPr>
          <a:xfrm>
            <a:off x="457628" y="3798738"/>
            <a:ext cx="3089439" cy="338585"/>
          </a:xfrm>
        </p:spPr>
        <p:txBody>
          <a:bodyPr>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357078290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otpagin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4AA28EA-0B63-42A3-82DC-7FBE48A177A7}"/>
              </a:ext>
            </a:extLst>
          </p:cNvPr>
          <p:cNvSpPr/>
          <p:nvPr userDrawn="1"/>
        </p:nvSpPr>
        <p:spPr>
          <a:xfrm>
            <a:off x="0" y="-7938"/>
            <a:ext cx="9156700" cy="5151438"/>
          </a:xfrm>
          <a:prstGeom prst="rect">
            <a:avLst/>
          </a:pr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7">
            <a:extLst>
              <a:ext uri="{FF2B5EF4-FFF2-40B4-BE49-F238E27FC236}">
                <a16:creationId xmlns:a16="http://schemas.microsoft.com/office/drawing/2014/main" id="{052C0AC6-1DE5-49E4-A878-2734C3A56E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59363" y="2152650"/>
            <a:ext cx="4097337"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54A14FD3-D1CD-4429-BC5A-6FACF55AB4E2}"/>
              </a:ext>
            </a:extLst>
          </p:cNvPr>
          <p:cNvSpPr txBox="1">
            <a:spLocks noChangeArrowheads="1"/>
          </p:cNvSpPr>
          <p:nvPr userDrawn="1"/>
        </p:nvSpPr>
        <p:spPr bwMode="auto">
          <a:xfrm>
            <a:off x="420688" y="3651250"/>
            <a:ext cx="4557712" cy="1420813"/>
          </a:xfrm>
          <a:prstGeom prst="rect">
            <a:avLst/>
          </a:prstGeom>
          <a:noFill/>
          <a:ln>
            <a:noFill/>
          </a:ln>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4000"/>
              </a:lnSpc>
              <a:defRPr/>
            </a:pPr>
            <a:r>
              <a:rPr lang="nl-NL" altLang="nl-NL" sz="900" i="1">
                <a:solidFill>
                  <a:schemeClr val="bg1"/>
                </a:solidFill>
                <a:latin typeface="Verdana" panose="020B0604030504040204" pitchFamily="34" charset="0"/>
              </a:rPr>
              <a:t>Driestar hogeschool leidt – al sinds 1944 – leraren op die met hart en ziel een bijdrage leveren aan het christelijk onderwijs. De hogeschool is onderdeel van kenniscentrum Driestar educatief en werkt nauw samen met Driestar onderwijsadvies en Driestar managementadvies.</a:t>
            </a:r>
          </a:p>
          <a:p>
            <a:pPr eaLnBrk="1" hangingPunct="1">
              <a:lnSpc>
                <a:spcPct val="114000"/>
              </a:lnSpc>
              <a:defRPr/>
            </a:pPr>
            <a:endParaRPr lang="nl-NL" altLang="nl-NL" sz="900" i="1">
              <a:solidFill>
                <a:schemeClr val="bg1"/>
              </a:solidFill>
              <a:latin typeface="Verdana" panose="020B0604030504040204" pitchFamily="34" charset="0"/>
            </a:endParaRPr>
          </a:p>
          <a:p>
            <a:pPr eaLnBrk="1" hangingPunct="1">
              <a:lnSpc>
                <a:spcPct val="114000"/>
              </a:lnSpc>
              <a:defRPr/>
            </a:pPr>
            <a:r>
              <a:rPr lang="nl-NL" altLang="nl-NL" sz="900" b="1" i="1">
                <a:solidFill>
                  <a:schemeClr val="bg1"/>
                </a:solidFill>
                <a:latin typeface="Verdana" panose="020B0604030504040204" pitchFamily="34" charset="0"/>
              </a:rPr>
              <a:t>Niets uit deze presentatie mag worden verveelvoudigd, overgenomen, opgeslagen of openbaar gemaakt, in enige vorm of op enige wijze, zonder voorafgaande toestemming van Driestar educatief.</a:t>
            </a:r>
          </a:p>
          <a:p>
            <a:pPr eaLnBrk="1" hangingPunct="1">
              <a:lnSpc>
                <a:spcPct val="114000"/>
              </a:lnSpc>
              <a:defRPr/>
            </a:pPr>
            <a:endParaRPr lang="nl-NL" altLang="nl-NL" sz="900" i="1">
              <a:solidFill>
                <a:schemeClr val="bg1"/>
              </a:solidFill>
              <a:latin typeface="Verdana" panose="020B0604030504040204" pitchFamily="34" charset="0"/>
            </a:endParaRPr>
          </a:p>
        </p:txBody>
      </p:sp>
      <p:pic>
        <p:nvPicPr>
          <p:cNvPr id="9" name="Afbeelding 9">
            <a:extLst>
              <a:ext uri="{FF2B5EF4-FFF2-40B4-BE49-F238E27FC236}">
                <a16:creationId xmlns:a16="http://schemas.microsoft.com/office/drawing/2014/main" id="{DE077353-A308-4B1C-B311-243872243C1A}"/>
              </a:ext>
            </a:extLst>
          </p:cNvPr>
          <p:cNvPicPr>
            <a:picLocks noChangeAspect="1"/>
          </p:cNvPicPr>
          <p:nvPr userDrawn="1"/>
        </p:nvPicPr>
        <p:blipFill>
          <a:blip r:embed="rId3">
            <a:extLst>
              <a:ext uri="{28A0092B-C50C-407E-A947-70E740481C1C}">
                <a14:useLocalDpi xmlns:a14="http://schemas.microsoft.com/office/drawing/2010/main" val="0"/>
              </a:ext>
            </a:extLst>
          </a:blip>
          <a:srcRect l="1405" t="80855" r="68352" b="2531"/>
          <a:stretch>
            <a:fillRect/>
          </a:stretch>
        </p:blipFill>
        <p:spPr bwMode="auto">
          <a:xfrm>
            <a:off x="6230938" y="3448050"/>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1"/>
          <p:cNvSpPr>
            <a:spLocks noGrp="1"/>
          </p:cNvSpPr>
          <p:nvPr>
            <p:ph type="title"/>
          </p:nvPr>
        </p:nvSpPr>
        <p:spPr>
          <a:xfrm>
            <a:off x="457200" y="538315"/>
            <a:ext cx="3495368" cy="1259913"/>
          </a:xfrm>
        </p:spPr>
        <p:txBody>
          <a:bodyPr anchor="t">
            <a:noAutofit/>
          </a:bodyPr>
          <a:lstStyle>
            <a:lvl1pPr algn="l">
              <a:defRPr sz="2400" b="1" i="1">
                <a:solidFill>
                  <a:schemeClr val="bg1"/>
                </a:solidFill>
              </a:defRPr>
            </a:lvl1pPr>
          </a:lstStyle>
          <a:p>
            <a:r>
              <a:rPr lang="nl-NL"/>
              <a:t>Klik om de stijl te bewerken</a:t>
            </a:r>
            <a:endParaRPr lang="nl-NL" dirty="0"/>
          </a:p>
        </p:txBody>
      </p:sp>
      <p:sp>
        <p:nvSpPr>
          <p:cNvPr id="5" name="Tijdelijke aanduiding voor tekst 3"/>
          <p:cNvSpPr>
            <a:spLocks noGrp="1"/>
          </p:cNvSpPr>
          <p:nvPr>
            <p:ph type="body" sz="half" idx="2"/>
          </p:nvPr>
        </p:nvSpPr>
        <p:spPr>
          <a:xfrm>
            <a:off x="457200" y="1798228"/>
            <a:ext cx="2743200" cy="804862"/>
          </a:xfrm>
        </p:spPr>
        <p:txBody>
          <a:bodyPr>
            <a:noAutofit/>
          </a:bodyPr>
          <a:lstStyle>
            <a:lvl1pPr marL="0" indent="0">
              <a:buNone/>
              <a:defRPr sz="1400" i="1" baseline="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850390666"/>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a:extLst>
              <a:ext uri="{FF2B5EF4-FFF2-40B4-BE49-F238E27FC236}">
                <a16:creationId xmlns:a16="http://schemas.microsoft.com/office/drawing/2014/main" id="{A850589F-9D0E-4A28-995B-7DB1F931ABA8}"/>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nl-NL"/>
              <a:t>Titelstijl van model bewerken</a:t>
            </a:r>
            <a:endParaRPr lang="nl-NL" altLang="nl-NL"/>
          </a:p>
        </p:txBody>
      </p:sp>
      <p:sp>
        <p:nvSpPr>
          <p:cNvPr id="1027" name="Tijdelijke aanduiding voor tekst 2">
            <a:extLst>
              <a:ext uri="{FF2B5EF4-FFF2-40B4-BE49-F238E27FC236}">
                <a16:creationId xmlns:a16="http://schemas.microsoft.com/office/drawing/2014/main" id="{B2B703C8-105F-4CEC-9984-5102D135D6CD}"/>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
        <p:nvSpPr>
          <p:cNvPr id="4" name="Tijdelijke aanduiding voor datum 3">
            <a:extLst>
              <a:ext uri="{FF2B5EF4-FFF2-40B4-BE49-F238E27FC236}">
                <a16:creationId xmlns:a16="http://schemas.microsoft.com/office/drawing/2014/main" id="{AD8F6EA1-0724-49AB-BD7E-8B2CCD973ABB}"/>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3302764-5975-4625-8252-06DFE9730B40}" type="datetimeFigureOut">
              <a:rPr lang="nl-NL"/>
              <a:pPr>
                <a:defRPr/>
              </a:pPr>
              <a:t>8-3-2022</a:t>
            </a:fld>
            <a:endParaRPr lang="nl-NL"/>
          </a:p>
        </p:txBody>
      </p:sp>
      <p:sp>
        <p:nvSpPr>
          <p:cNvPr id="5" name="Tijdelijke aanduiding voor voettekst 4">
            <a:extLst>
              <a:ext uri="{FF2B5EF4-FFF2-40B4-BE49-F238E27FC236}">
                <a16:creationId xmlns:a16="http://schemas.microsoft.com/office/drawing/2014/main" id="{77E47323-AB9D-4313-91BD-73BCF700F9EC}"/>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a:extLst>
              <a:ext uri="{FF2B5EF4-FFF2-40B4-BE49-F238E27FC236}">
                <a16:creationId xmlns:a16="http://schemas.microsoft.com/office/drawing/2014/main" id="{DD48522A-DAAF-494B-8ABB-273B801FDCA8}"/>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anose="020B0604030504040204" pitchFamily="34" charset="0"/>
              </a:defRPr>
            </a:lvl1pPr>
          </a:lstStyle>
          <a:p>
            <a:pPr>
              <a:defRPr/>
            </a:pPr>
            <a:fld id="{2998A440-9764-4333-9476-5AD2A9687791}"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sldLayoutIdLst>
    <p:sldLayoutId id="2147484428" r:id="rId1"/>
    <p:sldLayoutId id="2147484429" r:id="rId2"/>
    <p:sldLayoutId id="2147484430" r:id="rId3"/>
    <p:sldLayoutId id="2147484431" r:id="rId4"/>
    <p:sldLayoutId id="2147484432" r:id="rId5"/>
    <p:sldLayoutId id="2147484433" r:id="rId6"/>
  </p:sldLayoutIdLst>
  <p:transition/>
  <p:txStyles>
    <p:titleStyle>
      <a:lvl1pPr algn="ctr" defTabSz="457200" rtl="0" eaLnBrk="0" fontAlgn="base" hangingPunct="0">
        <a:spcBef>
          <a:spcPct val="0"/>
        </a:spcBef>
        <a:spcAft>
          <a:spcPct val="0"/>
        </a:spcAft>
        <a:defRPr sz="3200" kern="1200">
          <a:solidFill>
            <a:schemeClr val="tx1"/>
          </a:solidFill>
          <a:latin typeface="+mj-lt"/>
          <a:ea typeface="+mj-ea"/>
          <a:cs typeface="+mj-cs"/>
        </a:defRPr>
      </a:lvl1pPr>
      <a:lvl2pPr algn="ctr" defTabSz="457200" rtl="0" eaLnBrk="0" fontAlgn="base" hangingPunct="0">
        <a:spcBef>
          <a:spcPct val="0"/>
        </a:spcBef>
        <a:spcAft>
          <a:spcPct val="0"/>
        </a:spcAft>
        <a:defRPr sz="3200">
          <a:solidFill>
            <a:schemeClr val="tx1"/>
          </a:solidFill>
          <a:latin typeface="Verdana" pitchFamily="34" charset="0"/>
        </a:defRPr>
      </a:lvl2pPr>
      <a:lvl3pPr algn="ctr" defTabSz="457200" rtl="0" eaLnBrk="0" fontAlgn="base" hangingPunct="0">
        <a:spcBef>
          <a:spcPct val="0"/>
        </a:spcBef>
        <a:spcAft>
          <a:spcPct val="0"/>
        </a:spcAft>
        <a:defRPr sz="3200">
          <a:solidFill>
            <a:schemeClr val="tx1"/>
          </a:solidFill>
          <a:latin typeface="Verdana" pitchFamily="34" charset="0"/>
        </a:defRPr>
      </a:lvl3pPr>
      <a:lvl4pPr algn="ctr" defTabSz="457200" rtl="0" eaLnBrk="0" fontAlgn="base" hangingPunct="0">
        <a:spcBef>
          <a:spcPct val="0"/>
        </a:spcBef>
        <a:spcAft>
          <a:spcPct val="0"/>
        </a:spcAft>
        <a:defRPr sz="3200">
          <a:solidFill>
            <a:schemeClr val="tx1"/>
          </a:solidFill>
          <a:latin typeface="Verdana" pitchFamily="34" charset="0"/>
        </a:defRPr>
      </a:lvl4pPr>
      <a:lvl5pPr algn="ctr" defTabSz="457200" rtl="0" eaLnBrk="0" fontAlgn="base" hangingPunct="0">
        <a:spcBef>
          <a:spcPct val="0"/>
        </a:spcBef>
        <a:spcAft>
          <a:spcPct val="0"/>
        </a:spcAft>
        <a:defRPr sz="3200">
          <a:solidFill>
            <a:schemeClr val="tx1"/>
          </a:solidFill>
          <a:latin typeface="Verdana" pitchFamily="34" charset="0"/>
        </a:defRPr>
      </a:lvl5pPr>
      <a:lvl6pPr marL="457200" algn="ctr" defTabSz="457200" rtl="0" fontAlgn="base">
        <a:spcBef>
          <a:spcPct val="0"/>
        </a:spcBef>
        <a:spcAft>
          <a:spcPct val="0"/>
        </a:spcAft>
        <a:defRPr sz="3200">
          <a:solidFill>
            <a:schemeClr val="tx1"/>
          </a:solidFill>
          <a:latin typeface="Verdana" pitchFamily="34" charset="0"/>
        </a:defRPr>
      </a:lvl6pPr>
      <a:lvl7pPr marL="914400" algn="ctr" defTabSz="457200" rtl="0" fontAlgn="base">
        <a:spcBef>
          <a:spcPct val="0"/>
        </a:spcBef>
        <a:spcAft>
          <a:spcPct val="0"/>
        </a:spcAft>
        <a:defRPr sz="3200">
          <a:solidFill>
            <a:schemeClr val="tx1"/>
          </a:solidFill>
          <a:latin typeface="Verdana" pitchFamily="34" charset="0"/>
        </a:defRPr>
      </a:lvl7pPr>
      <a:lvl8pPr marL="1371600" algn="ctr" defTabSz="457200" rtl="0" fontAlgn="base">
        <a:spcBef>
          <a:spcPct val="0"/>
        </a:spcBef>
        <a:spcAft>
          <a:spcPct val="0"/>
        </a:spcAft>
        <a:defRPr sz="3200">
          <a:solidFill>
            <a:schemeClr val="tx1"/>
          </a:solidFill>
          <a:latin typeface="Verdana" pitchFamily="34" charset="0"/>
        </a:defRPr>
      </a:lvl8pPr>
      <a:lvl9pPr marL="1828800" algn="ctr" defTabSz="457200" rtl="0" fontAlgn="base">
        <a:spcBef>
          <a:spcPct val="0"/>
        </a:spcBef>
        <a:spcAft>
          <a:spcPct val="0"/>
        </a:spcAft>
        <a:defRPr sz="3200">
          <a:solidFill>
            <a:schemeClr val="tx1"/>
          </a:solidFill>
          <a:latin typeface="Verdana"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kaart, pentekening&#10;&#10;Automatisch gegenereerde beschrijving">
            <a:extLst>
              <a:ext uri="{FF2B5EF4-FFF2-40B4-BE49-F238E27FC236}">
                <a16:creationId xmlns:a16="http://schemas.microsoft.com/office/drawing/2014/main" id="{145E1D03-D648-4CE0-9D1F-303FCC1BB68B}"/>
              </a:ext>
            </a:extLst>
          </p:cNvPr>
          <p:cNvPicPr>
            <a:picLocks noGrp="1" noChangeAspect="1"/>
          </p:cNvPicPr>
          <p:nvPr>
            <p:ph type="pic" sz="quarter" idx="10"/>
          </p:nvPr>
        </p:nvPicPr>
        <p:blipFill>
          <a:blip r:embed="rId2"/>
          <a:srcRect/>
          <a:stretch>
            <a:fillRect/>
          </a:stretch>
        </p:blipFill>
        <p:spPr>
          <a:xfrm>
            <a:off x="0" y="0"/>
            <a:ext cx="9144000" cy="5143500"/>
          </a:xfrm>
        </p:spPr>
      </p:pic>
      <p:sp>
        <p:nvSpPr>
          <p:cNvPr id="9219" name="Tijdelijke aanduiding voor tekst 2">
            <a:extLst>
              <a:ext uri="{FF2B5EF4-FFF2-40B4-BE49-F238E27FC236}">
                <a16:creationId xmlns:a16="http://schemas.microsoft.com/office/drawing/2014/main" id="{FF041644-9095-4201-84E7-433F9548A5B7}"/>
              </a:ext>
            </a:extLst>
          </p:cNvPr>
          <p:cNvSpPr>
            <a:spLocks noGrp="1" noTextEdit="1"/>
          </p:cNvSpPr>
          <p:nvPr>
            <p:ph type="body" sz="quarter" idx="11"/>
          </p:nvPr>
        </p:nvSpPr>
        <p:spPr>
          <a:xfrm flipH="1">
            <a:off x="0" y="2144713"/>
            <a:ext cx="4094163" cy="2998787"/>
          </a:xfrm>
          <a:custGeom>
            <a:avLst/>
            <a:gdLst>
              <a:gd name="T0" fmla="*/ 3244902 w 4094463"/>
              <a:gd name="T1" fmla="*/ 286 h 2998708"/>
              <a:gd name="T2" fmla="*/ 0 w 4094463"/>
              <a:gd name="T3" fmla="*/ 1349890 h 2998708"/>
              <a:gd name="T4" fmla="*/ 766930 w 4094463"/>
              <a:gd name="T5" fmla="*/ 2998708 h 2998708"/>
              <a:gd name="T6" fmla="*/ 4094463 w 4094463"/>
              <a:gd name="T7" fmla="*/ 2998708 h 2998708"/>
              <a:gd name="T8" fmla="*/ 4094463 w 4094463"/>
              <a:gd name="T9" fmla="*/ 87472 h 2998708"/>
              <a:gd name="T10" fmla="*/ 3244902 w 4094463"/>
              <a:gd name="T11" fmla="*/ 286 h 29987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195"/>
            </a:srgbClr>
          </a:solidFill>
          <a:ln w="9525"/>
          <a:extLst>
            <a:ext uri="{91240B29-F687-4F45-9708-019B960494DF}">
              <a14:hiddenLine xmlns:a14="http://schemas.microsoft.com/office/drawing/2010/main" w="3175">
                <a:solidFill>
                  <a:srgbClr val="000000"/>
                </a:solidFill>
                <a:round/>
                <a:headEnd/>
                <a:tailEnd/>
              </a14:hiddenLine>
            </a:ext>
          </a:extLst>
        </p:spPr>
      </p:sp>
      <p:sp>
        <p:nvSpPr>
          <p:cNvPr id="9220" name="Titel 3">
            <a:extLst>
              <a:ext uri="{FF2B5EF4-FFF2-40B4-BE49-F238E27FC236}">
                <a16:creationId xmlns:a16="http://schemas.microsoft.com/office/drawing/2014/main" id="{7FFE6692-A0D3-40F9-BE21-83C86104C8D9}"/>
              </a:ext>
            </a:extLst>
          </p:cNvPr>
          <p:cNvSpPr>
            <a:spLocks noGrp="1"/>
          </p:cNvSpPr>
          <p:nvPr>
            <p:ph type="ctrTitle"/>
          </p:nvPr>
        </p:nvSpPr>
        <p:spPr>
          <a:xfrm>
            <a:off x="457200" y="3260725"/>
            <a:ext cx="3089275" cy="352425"/>
          </a:xfrm>
        </p:spPr>
        <p:txBody>
          <a:bodyPr/>
          <a:lstStyle/>
          <a:p>
            <a:r>
              <a:rPr lang="nl-NL" altLang="nl-NL" dirty="0"/>
              <a:t>HBO Pedagogiek</a:t>
            </a:r>
          </a:p>
        </p:txBody>
      </p:sp>
      <p:sp>
        <p:nvSpPr>
          <p:cNvPr id="9221" name="Tijdelijke aanduiding voor tekst 4">
            <a:extLst>
              <a:ext uri="{FF2B5EF4-FFF2-40B4-BE49-F238E27FC236}">
                <a16:creationId xmlns:a16="http://schemas.microsoft.com/office/drawing/2014/main" id="{0D8EF6D4-6804-4CAA-9C48-36F17BDAA1DD}"/>
              </a:ext>
            </a:extLst>
          </p:cNvPr>
          <p:cNvSpPr>
            <a:spLocks noGrp="1"/>
          </p:cNvSpPr>
          <p:nvPr>
            <p:ph type="body" sz="quarter" idx="12"/>
          </p:nvPr>
        </p:nvSpPr>
        <p:spPr>
          <a:xfrm>
            <a:off x="457200" y="3798888"/>
            <a:ext cx="3089275" cy="338137"/>
          </a:xfrm>
        </p:spPr>
        <p:txBody>
          <a:bodyPr/>
          <a:lstStyle/>
          <a:p>
            <a:r>
              <a:rPr lang="nl-NL" altLang="nl-NL" dirty="0"/>
              <a:t>Beroepstaak 5 jaar 3</a:t>
            </a:r>
          </a:p>
          <a:p>
            <a:r>
              <a:rPr lang="nl-NL" altLang="nl-NL" dirty="0"/>
              <a:t>Semester 6 college 4,5</a:t>
            </a:r>
          </a:p>
          <a:p>
            <a:endParaRPr lang="nl-NL" altLang="nl-NL" dirty="0"/>
          </a:p>
          <a:p>
            <a:r>
              <a:rPr lang="nl-NL" altLang="nl-NL" dirty="0"/>
              <a:t>Maria Vermeulen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46F122-16C9-4439-9E00-4FE616FE9F10}"/>
              </a:ext>
            </a:extLst>
          </p:cNvPr>
          <p:cNvSpPr>
            <a:spLocks noGrp="1"/>
          </p:cNvSpPr>
          <p:nvPr>
            <p:ph type="title"/>
          </p:nvPr>
        </p:nvSpPr>
        <p:spPr/>
        <p:txBody>
          <a:bodyPr/>
          <a:lstStyle/>
          <a:p>
            <a:pPr>
              <a:defRPr/>
            </a:pPr>
            <a:r>
              <a:rPr dirty="0"/>
              <a:t>Programma</a:t>
            </a:r>
          </a:p>
        </p:txBody>
      </p:sp>
      <p:sp>
        <p:nvSpPr>
          <p:cNvPr id="3" name="Tijdelijke aanduiding voor inhoud 2">
            <a:extLst>
              <a:ext uri="{FF2B5EF4-FFF2-40B4-BE49-F238E27FC236}">
                <a16:creationId xmlns:a16="http://schemas.microsoft.com/office/drawing/2014/main" id="{165901F4-4D36-4168-9E0D-67DF41A3E41D}"/>
              </a:ext>
            </a:extLst>
          </p:cNvPr>
          <p:cNvSpPr>
            <a:spLocks noGrp="1"/>
          </p:cNvSpPr>
          <p:nvPr>
            <p:ph idx="1"/>
          </p:nvPr>
        </p:nvSpPr>
        <p:spPr>
          <a:xfrm>
            <a:off x="539262" y="1553614"/>
            <a:ext cx="5509846" cy="3439063"/>
          </a:xfrm>
        </p:spPr>
        <p:txBody>
          <a:bodyPr/>
          <a:lstStyle/>
          <a:p>
            <a:pPr>
              <a:defRPr/>
            </a:pPr>
            <a:endParaRPr dirty="0"/>
          </a:p>
          <a:p>
            <a:pPr marL="285750" indent="-285750">
              <a:buFont typeface="Arial" panose="020B0604020202020204" pitchFamily="34" charset="0"/>
              <a:buChar char="•"/>
              <a:defRPr/>
            </a:pPr>
            <a:r>
              <a:rPr lang="nl-NL" dirty="0"/>
              <a:t>Spel: achter de voordeur</a:t>
            </a:r>
          </a:p>
          <a:p>
            <a:pPr marL="285750" indent="-285750">
              <a:buFont typeface="Arial" panose="020B0604020202020204" pitchFamily="34" charset="0"/>
              <a:buChar char="•"/>
              <a:defRPr/>
            </a:pPr>
            <a:r>
              <a:rPr lang="nl-NL" dirty="0"/>
              <a:t>Meldcode quiz</a:t>
            </a:r>
          </a:p>
          <a:p>
            <a:pPr marL="285750" indent="-285750">
              <a:buFont typeface="Arial" panose="020B0604020202020204" pitchFamily="34" charset="0"/>
              <a:buChar char="•"/>
              <a:defRPr/>
            </a:pPr>
            <a:r>
              <a:rPr lang="nl-NL" dirty="0"/>
              <a:t>Signaleren </a:t>
            </a:r>
          </a:p>
          <a:p>
            <a:pPr marL="285750" indent="-285750">
              <a:buFont typeface="Arial" panose="020B0604020202020204" pitchFamily="34" charset="0"/>
              <a:buChar char="•"/>
              <a:defRPr/>
            </a:pPr>
            <a:r>
              <a:rPr lang="nl-NL" dirty="0"/>
              <a:t>Rapporteren</a:t>
            </a:r>
          </a:p>
          <a:p>
            <a:pPr marL="285750" indent="-285750">
              <a:buFont typeface="Arial" panose="020B0604020202020204" pitchFamily="34" charset="0"/>
              <a:buChar char="•"/>
              <a:defRPr/>
            </a:pPr>
            <a:r>
              <a:rPr lang="nl-NL" dirty="0"/>
              <a:t>Gespreksvoering ( stap 3)</a:t>
            </a:r>
            <a:endParaRPr dirty="0"/>
          </a:p>
          <a:p>
            <a:pPr marL="285750" indent="-285750">
              <a:buFont typeface="Arial" panose="020B0604020202020204" pitchFamily="34" charset="0"/>
              <a:buChar char="•"/>
              <a:defRPr/>
            </a:pPr>
            <a:endParaRPr dirty="0"/>
          </a:p>
        </p:txBody>
      </p:sp>
      <p:pic>
        <p:nvPicPr>
          <p:cNvPr id="14341" name="Picture 5" descr="Plan, Objective, Strategy, Goal, Process">
            <a:extLst>
              <a:ext uri="{FF2B5EF4-FFF2-40B4-BE49-F238E27FC236}">
                <a16:creationId xmlns:a16="http://schemas.microsoft.com/office/drawing/2014/main" id="{FF431B77-4B25-4FC2-8A1A-E72BE7268E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4528" y="1858414"/>
            <a:ext cx="3319210" cy="22128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CFF5AA-EFC3-4362-AEF2-56CAEC3ED2AF}"/>
              </a:ext>
            </a:extLst>
          </p:cNvPr>
          <p:cNvSpPr>
            <a:spLocks noGrp="1"/>
          </p:cNvSpPr>
          <p:nvPr>
            <p:ph type="title"/>
          </p:nvPr>
        </p:nvSpPr>
        <p:spPr>
          <a:xfrm>
            <a:off x="539750" y="534988"/>
            <a:ext cx="5508625" cy="923925"/>
          </a:xfrm>
        </p:spPr>
        <p:txBody>
          <a:bodyPr/>
          <a:lstStyle/>
          <a:p>
            <a:pPr>
              <a:defRPr/>
            </a:pPr>
            <a:r>
              <a:rPr dirty="0">
                <a:ea typeface="Calibri" panose="020F0502020204030204" pitchFamily="34" charset="0"/>
                <a:cs typeface="Verdana" panose="020B0604030504040204" pitchFamily="34" charset="0"/>
              </a:rPr>
              <a:t>Na dit dubbelcollege ben je in staat om:</a:t>
            </a:r>
            <a:br>
              <a:rPr dirty="0">
                <a:latin typeface="Calibri" panose="020F0502020204030204" pitchFamily="34" charset="0"/>
                <a:ea typeface="Calibri" panose="020F0502020204030204" pitchFamily="34" charset="0"/>
                <a:cs typeface="Times New Roman" panose="02020603050405020304" pitchFamily="18" charset="0"/>
              </a:rPr>
            </a:br>
            <a:r>
              <a:rPr dirty="0">
                <a:ea typeface="Calibri" panose="020F0502020204030204" pitchFamily="34" charset="0"/>
                <a:cs typeface="Verdana" panose="020B0604030504040204" pitchFamily="34" charset="0"/>
              </a:rPr>
              <a:t> </a:t>
            </a:r>
            <a:br>
              <a:rPr dirty="0">
                <a:latin typeface="Calibri" panose="020F0502020204030204" pitchFamily="34" charset="0"/>
                <a:ea typeface="Calibri" panose="020F0502020204030204" pitchFamily="34" charset="0"/>
                <a:cs typeface="Times New Roman" panose="02020603050405020304" pitchFamily="18" charset="0"/>
              </a:rPr>
            </a:br>
            <a:endParaRPr dirty="0"/>
          </a:p>
        </p:txBody>
      </p:sp>
      <p:sp>
        <p:nvSpPr>
          <p:cNvPr id="13315" name="Tijdelijke aanduiding voor inhoud 2">
            <a:extLst>
              <a:ext uri="{FF2B5EF4-FFF2-40B4-BE49-F238E27FC236}">
                <a16:creationId xmlns:a16="http://schemas.microsoft.com/office/drawing/2014/main" id="{0DBF6E0F-4720-4741-8118-A99F55DAD78D}"/>
              </a:ext>
            </a:extLst>
          </p:cNvPr>
          <p:cNvSpPr>
            <a:spLocks noGrp="1"/>
          </p:cNvSpPr>
          <p:nvPr>
            <p:ph idx="1"/>
          </p:nvPr>
        </p:nvSpPr>
        <p:spPr>
          <a:xfrm>
            <a:off x="595312" y="983247"/>
            <a:ext cx="5508625" cy="3438525"/>
          </a:xfrm>
        </p:spPr>
        <p:txBody>
          <a:bodyPr/>
          <a:lstStyle/>
          <a:p>
            <a:endParaRPr lang="nl-NL" dirty="0"/>
          </a:p>
          <a:p>
            <a:r>
              <a:rPr lang="nl-NL" dirty="0"/>
              <a:t>Na afloop van dit collegeblok ben je in staat om:</a:t>
            </a:r>
          </a:p>
          <a:p>
            <a:endParaRPr lang="nl-NL" dirty="0"/>
          </a:p>
          <a:p>
            <a:endParaRPr lang="nl-NL" dirty="0"/>
          </a:p>
          <a:p>
            <a:r>
              <a:rPr lang="nl-NL" sz="1400" dirty="0">
                <a:effectLst/>
                <a:latin typeface="Verdana" panose="020B0604030504040204" pitchFamily="34" charset="0"/>
                <a:ea typeface="Calibri" panose="020F0502020204030204" pitchFamily="34" charset="0"/>
                <a:cs typeface="Verdana" panose="020B0604030504040204" pitchFamily="34" charset="0"/>
              </a:rPr>
              <a:t>1. hulpmiddelen in het signaleringsproces te beschrijven</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r>
              <a:rPr lang="nl-NL" sz="1400" dirty="0">
                <a:effectLst/>
                <a:latin typeface="Verdana" panose="020B0604030504040204" pitchFamily="34" charset="0"/>
                <a:ea typeface="Calibri" panose="020F0502020204030204" pitchFamily="34" charset="0"/>
                <a:cs typeface="Verdana" panose="020B0604030504040204" pitchFamily="34" charset="0"/>
              </a:rPr>
              <a:t>2. Stap 1 van de meldcode uit te voeren ( voorbereidende opdracht)  </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r>
              <a:rPr lang="nl-NL" sz="1400" dirty="0">
                <a:effectLst/>
                <a:latin typeface="Verdana" panose="020B0604030504040204" pitchFamily="34" charset="0"/>
                <a:ea typeface="Calibri" panose="020F0502020204030204" pitchFamily="34" charset="0"/>
                <a:cs typeface="Verdana" panose="020B0604030504040204" pitchFamily="34" charset="0"/>
              </a:rPr>
              <a:t>3. het verschil te beschrijven tussen risicofactoren voor en signalen van onveiligheid. </a:t>
            </a:r>
          </a:p>
          <a:p>
            <a:r>
              <a:rPr lang="nl-NL" sz="1400" dirty="0">
                <a:effectLst/>
                <a:latin typeface="Verdana" panose="020B0604030504040204" pitchFamily="34" charset="0"/>
                <a:ea typeface="Calibri" panose="020F0502020204030204" pitchFamily="34" charset="0"/>
                <a:cs typeface="Verdana" panose="020B0604030504040204" pitchFamily="34" charset="0"/>
              </a:rPr>
              <a:t>4. zorgvuldig te rapporteren bij het hanteren van de meldcode</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pic>
        <p:nvPicPr>
          <p:cNvPr id="13316" name="Picture 2" descr="Doel, Pijl, In De Roos, Bullseye">
            <a:extLst>
              <a:ext uri="{FF2B5EF4-FFF2-40B4-BE49-F238E27FC236}">
                <a16:creationId xmlns:a16="http://schemas.microsoft.com/office/drawing/2014/main" id="{D3AFBD70-1D41-4D76-9397-6166FC794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75" y="1639888"/>
            <a:ext cx="2309813"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BA57FFDF-9A79-45F8-9D60-9CBC4E1CE9D6}"/>
              </a:ext>
            </a:extLst>
          </p:cNvPr>
          <p:cNvSpPr>
            <a:spLocks noGrp="1"/>
          </p:cNvSpPr>
          <p:nvPr>
            <p:ph type="title"/>
          </p:nvPr>
        </p:nvSpPr>
        <p:spPr>
          <a:xfrm>
            <a:off x="539750" y="534988"/>
            <a:ext cx="5508625" cy="369887"/>
          </a:xfrm>
        </p:spPr>
        <p:txBody>
          <a:bodyPr/>
          <a:lstStyle/>
          <a:p>
            <a:pPr>
              <a:defRPr/>
            </a:pPr>
            <a:r>
              <a:rPr dirty="0"/>
              <a:t>Spel: achter de voordeur</a:t>
            </a:r>
          </a:p>
        </p:txBody>
      </p:sp>
      <p:pic>
        <p:nvPicPr>
          <p:cNvPr id="5" name="Afbeelding 4">
            <a:extLst>
              <a:ext uri="{FF2B5EF4-FFF2-40B4-BE49-F238E27FC236}">
                <a16:creationId xmlns:a16="http://schemas.microsoft.com/office/drawing/2014/main" id="{D2D2FF8F-5FB2-4429-AC64-4FB5CF42C7A8}"/>
              </a:ext>
            </a:extLst>
          </p:cNvPr>
          <p:cNvPicPr>
            <a:picLocks noChangeAspect="1"/>
          </p:cNvPicPr>
          <p:nvPr/>
        </p:nvPicPr>
        <p:blipFill>
          <a:blip r:embed="rId3"/>
          <a:stretch>
            <a:fillRect/>
          </a:stretch>
        </p:blipFill>
        <p:spPr>
          <a:xfrm>
            <a:off x="698269" y="1333154"/>
            <a:ext cx="3461125" cy="3461125"/>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76758B-BC97-488E-BED1-21E1CA6E9CC8}"/>
              </a:ext>
            </a:extLst>
          </p:cNvPr>
          <p:cNvSpPr>
            <a:spLocks noGrp="1"/>
          </p:cNvSpPr>
          <p:nvPr>
            <p:ph type="title"/>
          </p:nvPr>
        </p:nvSpPr>
        <p:spPr/>
        <p:txBody>
          <a:bodyPr/>
          <a:lstStyle/>
          <a:p>
            <a:r>
              <a:rPr lang="nl-NL" dirty="0"/>
              <a:t>Meldcodequiz</a:t>
            </a:r>
          </a:p>
        </p:txBody>
      </p:sp>
      <p:sp>
        <p:nvSpPr>
          <p:cNvPr id="3" name="Tijdelijke aanduiding voor inhoud 2">
            <a:extLst>
              <a:ext uri="{FF2B5EF4-FFF2-40B4-BE49-F238E27FC236}">
                <a16:creationId xmlns:a16="http://schemas.microsoft.com/office/drawing/2014/main" id="{EBAB2D66-A68C-4FF1-BD67-1CBC4A368549}"/>
              </a:ext>
            </a:extLst>
          </p:cNvPr>
          <p:cNvSpPr>
            <a:spLocks noGrp="1"/>
          </p:cNvSpPr>
          <p:nvPr>
            <p:ph idx="1"/>
          </p:nvPr>
        </p:nvSpPr>
        <p:spPr/>
        <p:txBody>
          <a:bodyPr/>
          <a:lstStyle/>
          <a:p>
            <a:endParaRPr lang="nl-NL" dirty="0"/>
          </a:p>
          <a:p>
            <a:endParaRPr lang="nl-NL" dirty="0"/>
          </a:p>
          <a:p>
            <a:r>
              <a:rPr lang="nl-NL" dirty="0"/>
              <a:t>Joinmyquiz.com</a:t>
            </a:r>
          </a:p>
          <a:p>
            <a:endParaRPr lang="nl-NL" dirty="0"/>
          </a:p>
          <a:p>
            <a:r>
              <a:rPr lang="nl-NL" dirty="0"/>
              <a:t>Code: 293091</a:t>
            </a:r>
          </a:p>
        </p:txBody>
      </p:sp>
      <p:pic>
        <p:nvPicPr>
          <p:cNvPr id="7" name="Afbeelding 6">
            <a:extLst>
              <a:ext uri="{FF2B5EF4-FFF2-40B4-BE49-F238E27FC236}">
                <a16:creationId xmlns:a16="http://schemas.microsoft.com/office/drawing/2014/main" id="{14B6EED8-39FA-4061-8D43-C6368F60F21C}"/>
              </a:ext>
            </a:extLst>
          </p:cNvPr>
          <p:cNvPicPr>
            <a:picLocks noChangeAspect="1"/>
          </p:cNvPicPr>
          <p:nvPr/>
        </p:nvPicPr>
        <p:blipFill>
          <a:blip r:embed="rId2"/>
          <a:stretch>
            <a:fillRect/>
          </a:stretch>
        </p:blipFill>
        <p:spPr>
          <a:xfrm>
            <a:off x="3457074" y="1281086"/>
            <a:ext cx="2944716" cy="2226120"/>
          </a:xfrm>
          <a:prstGeom prst="rect">
            <a:avLst/>
          </a:prstGeom>
        </p:spPr>
      </p:pic>
    </p:spTree>
    <p:extLst>
      <p:ext uri="{BB962C8B-B14F-4D97-AF65-F5344CB8AC3E}">
        <p14:creationId xmlns:p14="http://schemas.microsoft.com/office/powerpoint/2010/main" val="3352879340"/>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85F196-AC10-435F-832F-842C7A4A77B9}"/>
              </a:ext>
            </a:extLst>
          </p:cNvPr>
          <p:cNvSpPr>
            <a:spLocks noGrp="1"/>
          </p:cNvSpPr>
          <p:nvPr>
            <p:ph type="title"/>
          </p:nvPr>
        </p:nvSpPr>
        <p:spPr/>
        <p:txBody>
          <a:bodyPr/>
          <a:lstStyle/>
          <a:p>
            <a:r>
              <a:rPr lang="nl-NL" dirty="0"/>
              <a:t>In maatschappij pendelbeweging</a:t>
            </a:r>
          </a:p>
        </p:txBody>
      </p:sp>
      <p:sp>
        <p:nvSpPr>
          <p:cNvPr id="3" name="Tijdelijke aanduiding voor inhoud 2">
            <a:extLst>
              <a:ext uri="{FF2B5EF4-FFF2-40B4-BE49-F238E27FC236}">
                <a16:creationId xmlns:a16="http://schemas.microsoft.com/office/drawing/2014/main" id="{D8DC1572-F966-47DC-8865-A9BC81C437CE}"/>
              </a:ext>
            </a:extLst>
          </p:cNvPr>
          <p:cNvSpPr>
            <a:spLocks noGrp="1"/>
          </p:cNvSpPr>
          <p:nvPr>
            <p:ph idx="1"/>
          </p:nvPr>
        </p:nvSpPr>
        <p:spPr/>
        <p:txBody>
          <a:bodyPr/>
          <a:lstStyle/>
          <a:p>
            <a:endParaRPr lang="nl-NL" dirty="0"/>
          </a:p>
          <a:p>
            <a:pPr marL="0" indent="0">
              <a:buNone/>
            </a:pPr>
            <a:endParaRPr lang="nl-NL" dirty="0"/>
          </a:p>
          <a:p>
            <a:pPr marL="0" indent="0">
              <a:buNone/>
            </a:pPr>
            <a:r>
              <a:rPr lang="nl-NL" dirty="0"/>
              <a:t>Handelen gekenmerkt door Compassie</a:t>
            </a:r>
          </a:p>
          <a:p>
            <a:pPr marL="0" indent="0">
              <a:buNone/>
            </a:pPr>
            <a:endParaRPr lang="nl-NL" dirty="0"/>
          </a:p>
          <a:p>
            <a:pPr marL="0" indent="0">
              <a:buNone/>
            </a:pPr>
            <a:endParaRPr lang="nl-NL" dirty="0"/>
          </a:p>
          <a:p>
            <a:pPr marL="0" indent="0">
              <a:buNone/>
            </a:pPr>
            <a:endParaRPr lang="nl-NL" dirty="0"/>
          </a:p>
          <a:p>
            <a:pPr marL="0" indent="0">
              <a:buNone/>
            </a:pPr>
            <a:r>
              <a:rPr lang="nl-NL" dirty="0"/>
              <a:t>Handelen gekenmerkt door Controle</a:t>
            </a:r>
          </a:p>
          <a:p>
            <a:endParaRPr lang="nl-NL" dirty="0"/>
          </a:p>
        </p:txBody>
      </p:sp>
      <p:pic>
        <p:nvPicPr>
          <p:cNvPr id="4" name="Afbeelding 3" descr="Afbeelding met schaal, apparaat, klok, water&#10;&#10;Automatisch gegenereerde beschrijving">
            <a:extLst>
              <a:ext uri="{FF2B5EF4-FFF2-40B4-BE49-F238E27FC236}">
                <a16:creationId xmlns:a16="http://schemas.microsoft.com/office/drawing/2014/main" id="{41A45949-A067-432C-A459-30E6C1A25CD0}"/>
              </a:ext>
            </a:extLst>
          </p:cNvPr>
          <p:cNvPicPr>
            <a:picLocks noChangeAspect="1"/>
          </p:cNvPicPr>
          <p:nvPr/>
        </p:nvPicPr>
        <p:blipFill rotWithShape="1">
          <a:blip r:embed="rId2"/>
          <a:srcRect l="19135" r="20574"/>
          <a:stretch/>
        </p:blipFill>
        <p:spPr>
          <a:xfrm>
            <a:off x="4932586" y="1012123"/>
            <a:ext cx="2351332" cy="2603259"/>
          </a:xfrm>
          <a:prstGeom prst="rect">
            <a:avLst/>
          </a:prstGeom>
        </p:spPr>
      </p:pic>
    </p:spTree>
    <p:extLst>
      <p:ext uri="{BB962C8B-B14F-4D97-AF65-F5344CB8AC3E}">
        <p14:creationId xmlns:p14="http://schemas.microsoft.com/office/powerpoint/2010/main" val="3580398989"/>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649567A-888C-46D0-8AC2-D895F3E1FCA2}"/>
              </a:ext>
            </a:extLst>
          </p:cNvPr>
          <p:cNvSpPr>
            <a:spLocks noGrp="1"/>
          </p:cNvSpPr>
          <p:nvPr>
            <p:ph type="title"/>
          </p:nvPr>
        </p:nvSpPr>
        <p:spPr/>
        <p:txBody>
          <a:bodyPr/>
          <a:lstStyle/>
          <a:p>
            <a:r>
              <a:rPr lang="nl-NL" dirty="0"/>
              <a:t>Accent vooral op compassie</a:t>
            </a:r>
          </a:p>
        </p:txBody>
      </p:sp>
      <p:sp>
        <p:nvSpPr>
          <p:cNvPr id="3" name="Tijdelijke aanduiding voor inhoud 2">
            <a:extLst>
              <a:ext uri="{FF2B5EF4-FFF2-40B4-BE49-F238E27FC236}">
                <a16:creationId xmlns:a16="http://schemas.microsoft.com/office/drawing/2014/main" id="{029D4287-982A-40C8-8655-DBE0AAAD0087}"/>
              </a:ext>
            </a:extLst>
          </p:cNvPr>
          <p:cNvSpPr>
            <a:spLocks noGrp="1"/>
          </p:cNvSpPr>
          <p:nvPr>
            <p:ph idx="1"/>
          </p:nvPr>
        </p:nvSpPr>
        <p:spPr/>
        <p:txBody>
          <a:bodyPr/>
          <a:lstStyle/>
          <a:p>
            <a:r>
              <a:rPr lang="nl-NL" dirty="0"/>
              <a:t>Eufemistisch taalgebruik</a:t>
            </a:r>
          </a:p>
          <a:p>
            <a:r>
              <a:rPr lang="nl-NL" dirty="0"/>
              <a:t>Schone-lei-syndroom</a:t>
            </a:r>
          </a:p>
          <a:p>
            <a:r>
              <a:rPr lang="nl-NL" dirty="0"/>
              <a:t>Optimisme-regel</a:t>
            </a:r>
          </a:p>
          <a:p>
            <a:endParaRPr lang="nl-NL" dirty="0"/>
          </a:p>
          <a:p>
            <a:pPr marL="0" indent="0">
              <a:buNone/>
            </a:pPr>
            <a:r>
              <a:rPr lang="nl-NL" dirty="0"/>
              <a:t>Gevolgen: traumatisering van kinderen kan doorgaan. Soms zelfs met de dood als gevolg….</a:t>
            </a:r>
          </a:p>
          <a:p>
            <a:endParaRPr lang="nl-NL" dirty="0"/>
          </a:p>
        </p:txBody>
      </p:sp>
      <p:pic>
        <p:nvPicPr>
          <p:cNvPr id="6" name="Afbeelding 5" descr="Afbeelding met voedsel&#10;&#10;Automatisch gegenereerde beschrijving">
            <a:extLst>
              <a:ext uri="{FF2B5EF4-FFF2-40B4-BE49-F238E27FC236}">
                <a16:creationId xmlns:a16="http://schemas.microsoft.com/office/drawing/2014/main" id="{DA585D73-B118-4898-B5CC-F768F1EBAC35}"/>
              </a:ext>
            </a:extLst>
          </p:cNvPr>
          <p:cNvPicPr>
            <a:picLocks noChangeAspect="1"/>
          </p:cNvPicPr>
          <p:nvPr/>
        </p:nvPicPr>
        <p:blipFill rotWithShape="1">
          <a:blip r:embed="rId2"/>
          <a:srcRect l="3585" r="6097" b="5"/>
          <a:stretch/>
        </p:blipFill>
        <p:spPr>
          <a:xfrm>
            <a:off x="6015428" y="1437239"/>
            <a:ext cx="2351332" cy="2603259"/>
          </a:xfrm>
          <a:prstGeom prst="rect">
            <a:avLst/>
          </a:prstGeom>
        </p:spPr>
      </p:pic>
    </p:spTree>
    <p:extLst>
      <p:ext uri="{BB962C8B-B14F-4D97-AF65-F5344CB8AC3E}">
        <p14:creationId xmlns:p14="http://schemas.microsoft.com/office/powerpoint/2010/main" val="393842525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930BE3-C18B-41A7-8007-08580F9CA1CD}"/>
              </a:ext>
            </a:extLst>
          </p:cNvPr>
          <p:cNvSpPr>
            <a:spLocks noGrp="1"/>
          </p:cNvSpPr>
          <p:nvPr>
            <p:ph type="title"/>
          </p:nvPr>
        </p:nvSpPr>
        <p:spPr>
          <a:xfrm>
            <a:off x="539262" y="535261"/>
            <a:ext cx="5509846" cy="646331"/>
          </a:xfrm>
        </p:spPr>
        <p:txBody>
          <a:bodyPr/>
          <a:lstStyle/>
          <a:p>
            <a:r>
              <a:rPr lang="en-US" sz="1800" dirty="0"/>
              <a:t>Uit het dossier van Savanna, het </a:t>
            </a:r>
            <a:r>
              <a:rPr lang="en-US" sz="1800" dirty="0" err="1"/>
              <a:t>meisje</a:t>
            </a:r>
            <a:r>
              <a:rPr lang="en-US" sz="1800" dirty="0"/>
              <a:t> dat </a:t>
            </a:r>
            <a:r>
              <a:rPr lang="en-US" sz="1800" dirty="0" err="1"/>
              <a:t>dood</a:t>
            </a:r>
            <a:r>
              <a:rPr lang="en-US" sz="1800" dirty="0"/>
              <a:t> in de  </a:t>
            </a:r>
            <a:r>
              <a:rPr lang="en-US" sz="1800" dirty="0" err="1"/>
              <a:t>kofferbak</a:t>
            </a:r>
            <a:r>
              <a:rPr lang="en-US" sz="1800" dirty="0"/>
              <a:t> </a:t>
            </a:r>
            <a:r>
              <a:rPr lang="en-US" sz="1800" dirty="0" err="1"/>
              <a:t>gevonden</a:t>
            </a:r>
            <a:r>
              <a:rPr lang="en-US" sz="1800" dirty="0"/>
              <a:t> </a:t>
            </a:r>
            <a:r>
              <a:rPr lang="en-US" sz="1800" dirty="0" err="1"/>
              <a:t>werd</a:t>
            </a:r>
            <a:endParaRPr lang="nl-NL" dirty="0"/>
          </a:p>
        </p:txBody>
      </p:sp>
      <p:sp>
        <p:nvSpPr>
          <p:cNvPr id="3" name="Tijdelijke aanduiding voor inhoud 2">
            <a:extLst>
              <a:ext uri="{FF2B5EF4-FFF2-40B4-BE49-F238E27FC236}">
                <a16:creationId xmlns:a16="http://schemas.microsoft.com/office/drawing/2014/main" id="{2A64795D-8CA7-4642-BD0A-DDB9409ED5CC}"/>
              </a:ext>
            </a:extLst>
          </p:cNvPr>
          <p:cNvSpPr>
            <a:spLocks noGrp="1"/>
          </p:cNvSpPr>
          <p:nvPr>
            <p:ph idx="1"/>
          </p:nvPr>
        </p:nvSpPr>
        <p:spPr/>
        <p:txBody>
          <a:bodyPr/>
          <a:lstStyle/>
          <a:p>
            <a:endParaRPr lang="nl-NL" sz="1100" dirty="0"/>
          </a:p>
          <a:p>
            <a:pPr marL="0" indent="0">
              <a:buNone/>
            </a:pPr>
            <a:r>
              <a:rPr lang="en-US" sz="1100" dirty="0"/>
              <a:t>“Ondanks dat er zorgen zijn rondom de opvoeding van S., moeder nog zeer wisselend gestemd is, de draagkracht van moeder nog te zwak is, de weerstand op vrijwillige hulpverlening te groot is  en de pedagogische mogelijkheden nog niet voldoende zijn, is de inschatting dat de  situatie toch veilig genoeg is om S. thuis te laten wonen” (p. 22).  Bij een bezoek van de gezinsvoogd blijkt Savanna opvallend blauw in haar gezicht. ‘Moeder zegt dat het door uitglijden komt … Moeder was eerlijk en open over hoe het met de opvoeding van S. ging’ aldus het contactjournaal (p. 28). </a:t>
            </a:r>
          </a:p>
          <a:p>
            <a:pPr marL="0" indent="0">
              <a:buNone/>
            </a:pPr>
            <a:r>
              <a:rPr lang="en-US" sz="1100" dirty="0"/>
              <a:t>Over een bezoek samen met een medewerkster van  het consultatiebureau wordt vermeld: “S. zag er slecht uit en had blauwe plekken rond en onder de ogen, volgens moeder omdat zij zo slecht sliep en vaak viel” (p. 34). Het consultatiebureau heeft er na dit bezoek bij het Bureau Jeugdzorg op aan gedrongen het voor Savanna op te nemen. ‘Het Bureau Jeugdzorg meldde dat haar inspanningen erop waren  gericht om  contact te houden met moeder’. Het ‘vond moeder leerbaar’ (p. 34). </a:t>
            </a:r>
          </a:p>
          <a:p>
            <a:endParaRPr lang="nl-NL" sz="1100" dirty="0"/>
          </a:p>
        </p:txBody>
      </p:sp>
      <p:pic>
        <p:nvPicPr>
          <p:cNvPr id="4" name="Afbeelding 3" descr="Afbeelding met elektronica, computer&#10;&#10;Automatisch gegenereerde beschrijving">
            <a:extLst>
              <a:ext uri="{FF2B5EF4-FFF2-40B4-BE49-F238E27FC236}">
                <a16:creationId xmlns:a16="http://schemas.microsoft.com/office/drawing/2014/main" id="{52A7A472-72E1-4A24-9959-6462D99A003E}"/>
              </a:ext>
            </a:extLst>
          </p:cNvPr>
          <p:cNvPicPr>
            <a:picLocks noChangeAspect="1"/>
          </p:cNvPicPr>
          <p:nvPr/>
        </p:nvPicPr>
        <p:blipFill>
          <a:blip r:embed="rId2"/>
          <a:stretch>
            <a:fillRect/>
          </a:stretch>
        </p:blipFill>
        <p:spPr>
          <a:xfrm>
            <a:off x="6440544" y="1780719"/>
            <a:ext cx="2351332" cy="2044636"/>
          </a:xfrm>
          <a:prstGeom prst="rect">
            <a:avLst/>
          </a:prstGeom>
        </p:spPr>
      </p:pic>
    </p:spTree>
    <p:extLst>
      <p:ext uri="{BB962C8B-B14F-4D97-AF65-F5344CB8AC3E}">
        <p14:creationId xmlns:p14="http://schemas.microsoft.com/office/powerpoint/2010/main" val="220754202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3CD6AE-77E6-4C5C-B90D-087EF3474172}"/>
              </a:ext>
            </a:extLst>
          </p:cNvPr>
          <p:cNvSpPr>
            <a:spLocks noGrp="1"/>
          </p:cNvSpPr>
          <p:nvPr>
            <p:ph type="title"/>
          </p:nvPr>
        </p:nvSpPr>
        <p:spPr/>
        <p:txBody>
          <a:bodyPr/>
          <a:lstStyle/>
          <a:p>
            <a:r>
              <a:rPr lang="nl-NL" dirty="0"/>
              <a:t>Accent vooral op controle</a:t>
            </a:r>
          </a:p>
        </p:txBody>
      </p:sp>
      <p:sp>
        <p:nvSpPr>
          <p:cNvPr id="3" name="Tijdelijke aanduiding voor inhoud 2">
            <a:extLst>
              <a:ext uri="{FF2B5EF4-FFF2-40B4-BE49-F238E27FC236}">
                <a16:creationId xmlns:a16="http://schemas.microsoft.com/office/drawing/2014/main" id="{7C10831E-4B2C-4B17-9FCB-EBD2BFAF5CD1}"/>
              </a:ext>
            </a:extLst>
          </p:cNvPr>
          <p:cNvSpPr>
            <a:spLocks noGrp="1"/>
          </p:cNvSpPr>
          <p:nvPr>
            <p:ph idx="1"/>
          </p:nvPr>
        </p:nvSpPr>
        <p:spPr/>
        <p:txBody>
          <a:bodyPr/>
          <a:lstStyle/>
          <a:p>
            <a:endParaRPr lang="nl-NL" dirty="0"/>
          </a:p>
          <a:p>
            <a:r>
              <a:rPr lang="nl-NL" dirty="0"/>
              <a:t>Bolderkar-affaire </a:t>
            </a:r>
          </a:p>
          <a:p>
            <a:r>
              <a:rPr lang="nl-NL" dirty="0"/>
              <a:t>Preventieve </a:t>
            </a:r>
            <a:r>
              <a:rPr lang="nl-NL" dirty="0" err="1"/>
              <a:t>ots’en</a:t>
            </a:r>
            <a:endParaRPr lang="nl-NL" dirty="0"/>
          </a:p>
          <a:p>
            <a:r>
              <a:rPr lang="nl-NL" dirty="0"/>
              <a:t>Maatregelen bij MOGELIJKE onveiligheid ( uitbuikplaatsing)</a:t>
            </a:r>
          </a:p>
          <a:p>
            <a:pPr marL="0" indent="0">
              <a:buNone/>
            </a:pPr>
            <a:endParaRPr lang="nl-NL" dirty="0"/>
          </a:p>
          <a:p>
            <a:pPr marL="0" indent="0">
              <a:buNone/>
            </a:pPr>
            <a:endParaRPr lang="nl-NL" dirty="0"/>
          </a:p>
          <a:p>
            <a:pPr marL="0" indent="0">
              <a:buNone/>
            </a:pPr>
            <a:r>
              <a:rPr lang="nl-NL" dirty="0"/>
              <a:t>Gevolg: getraumatiseerde ouders die hun buffers kwijtraken!</a:t>
            </a:r>
          </a:p>
          <a:p>
            <a:endParaRPr lang="nl-NL" dirty="0"/>
          </a:p>
        </p:txBody>
      </p:sp>
      <p:pic>
        <p:nvPicPr>
          <p:cNvPr id="4" name="Afbeelding 3">
            <a:extLst>
              <a:ext uri="{FF2B5EF4-FFF2-40B4-BE49-F238E27FC236}">
                <a16:creationId xmlns:a16="http://schemas.microsoft.com/office/drawing/2014/main" id="{DBA435FD-096E-4F28-A022-8242DAD5B194}"/>
              </a:ext>
            </a:extLst>
          </p:cNvPr>
          <p:cNvPicPr>
            <a:picLocks noChangeAspect="1"/>
          </p:cNvPicPr>
          <p:nvPr/>
        </p:nvPicPr>
        <p:blipFill>
          <a:blip r:embed="rId2"/>
          <a:stretch>
            <a:fillRect/>
          </a:stretch>
        </p:blipFill>
        <p:spPr>
          <a:xfrm>
            <a:off x="6015428" y="1954111"/>
            <a:ext cx="2351332" cy="1569514"/>
          </a:xfrm>
          <a:prstGeom prst="rect">
            <a:avLst/>
          </a:prstGeom>
        </p:spPr>
      </p:pic>
    </p:spTree>
    <p:extLst>
      <p:ext uri="{BB962C8B-B14F-4D97-AF65-F5344CB8AC3E}">
        <p14:creationId xmlns:p14="http://schemas.microsoft.com/office/powerpoint/2010/main" val="189628125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BDB4F3-0505-4904-91BD-2DE58C74F8C9}"/>
              </a:ext>
            </a:extLst>
          </p:cNvPr>
          <p:cNvSpPr>
            <a:spLocks noGrp="1"/>
          </p:cNvSpPr>
          <p:nvPr>
            <p:ph type="title"/>
          </p:nvPr>
        </p:nvSpPr>
        <p:spPr/>
        <p:txBody>
          <a:bodyPr/>
          <a:lstStyle/>
          <a:p>
            <a:r>
              <a:rPr lang="nl-NL" dirty="0"/>
              <a:t>Twee centrale angsten bij hulpverleners:</a:t>
            </a:r>
          </a:p>
        </p:txBody>
      </p:sp>
      <p:sp>
        <p:nvSpPr>
          <p:cNvPr id="3" name="Tijdelijke aanduiding voor inhoud 2">
            <a:extLst>
              <a:ext uri="{FF2B5EF4-FFF2-40B4-BE49-F238E27FC236}">
                <a16:creationId xmlns:a16="http://schemas.microsoft.com/office/drawing/2014/main" id="{24D8A178-D803-4FA9-8465-8650DB62C2F9}"/>
              </a:ext>
            </a:extLst>
          </p:cNvPr>
          <p:cNvSpPr>
            <a:spLocks noGrp="1"/>
          </p:cNvSpPr>
          <p:nvPr>
            <p:ph idx="1"/>
          </p:nvPr>
        </p:nvSpPr>
        <p:spPr/>
        <p:txBody>
          <a:bodyPr/>
          <a:lstStyle/>
          <a:p>
            <a:endParaRPr lang="nl-NL" dirty="0"/>
          </a:p>
          <a:p>
            <a:r>
              <a:rPr lang="nl-NL" dirty="0"/>
              <a:t>Angst om ten onrechte te denken dat het onveilig is </a:t>
            </a:r>
            <a:r>
              <a:rPr lang="nl-NL" dirty="0">
                <a:highlight>
                  <a:srgbClr val="FFFF00"/>
                </a:highlight>
              </a:rPr>
              <a:t>( over-compassie)</a:t>
            </a:r>
          </a:p>
          <a:p>
            <a:r>
              <a:rPr lang="nl-NL" dirty="0"/>
              <a:t>Angst om ten onrechte te denken dat het veilig is   </a:t>
            </a:r>
            <a:r>
              <a:rPr lang="nl-NL" dirty="0">
                <a:highlight>
                  <a:srgbClr val="FFFF00"/>
                </a:highlight>
              </a:rPr>
              <a:t>( over-controle)</a:t>
            </a:r>
          </a:p>
          <a:p>
            <a:endParaRPr lang="nl-NL" dirty="0"/>
          </a:p>
        </p:txBody>
      </p:sp>
      <p:pic>
        <p:nvPicPr>
          <p:cNvPr id="4" name="Afbeelding 3" descr="Afbeelding met stoel, binnen, venster, kamer&#10;&#10;Automatisch gegenereerde beschrijving">
            <a:extLst>
              <a:ext uri="{FF2B5EF4-FFF2-40B4-BE49-F238E27FC236}">
                <a16:creationId xmlns:a16="http://schemas.microsoft.com/office/drawing/2014/main" id="{1EEAB2C6-A2AD-452D-831B-383FCBDCAF4F}"/>
              </a:ext>
            </a:extLst>
          </p:cNvPr>
          <p:cNvPicPr>
            <a:picLocks noChangeAspect="1"/>
          </p:cNvPicPr>
          <p:nvPr/>
        </p:nvPicPr>
        <p:blipFill rotWithShape="1">
          <a:blip r:embed="rId2"/>
          <a:srcRect r="1" b="8865"/>
          <a:stretch/>
        </p:blipFill>
        <p:spPr>
          <a:xfrm>
            <a:off x="649706" y="2691111"/>
            <a:ext cx="4001431" cy="2251862"/>
          </a:xfrm>
          <a:prstGeom prst="rect">
            <a:avLst/>
          </a:prstGeom>
        </p:spPr>
      </p:pic>
    </p:spTree>
    <p:extLst>
      <p:ext uri="{BB962C8B-B14F-4D97-AF65-F5344CB8AC3E}">
        <p14:creationId xmlns:p14="http://schemas.microsoft.com/office/powerpoint/2010/main" val="1806252384"/>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8FD471-E6FB-4C55-BE5A-A2114A76BFF5}"/>
              </a:ext>
            </a:extLst>
          </p:cNvPr>
          <p:cNvSpPr>
            <a:spLocks noGrp="1"/>
          </p:cNvSpPr>
          <p:nvPr>
            <p:ph type="title"/>
          </p:nvPr>
        </p:nvSpPr>
        <p:spPr/>
        <p:txBody>
          <a:bodyPr/>
          <a:lstStyle/>
          <a:p>
            <a:r>
              <a:rPr lang="nl-NL" dirty="0"/>
              <a:t>Daarom: compassie </a:t>
            </a:r>
            <a:r>
              <a:rPr lang="nl-NL" dirty="0" err="1"/>
              <a:t>èn</a:t>
            </a:r>
            <a:r>
              <a:rPr lang="nl-NL" dirty="0"/>
              <a:t> controle</a:t>
            </a:r>
          </a:p>
        </p:txBody>
      </p:sp>
      <p:pic>
        <p:nvPicPr>
          <p:cNvPr id="39938" name="Picture 2" descr="Barmhartige Samaritaan, Samaritaan, Help">
            <a:extLst>
              <a:ext uri="{FF2B5EF4-FFF2-40B4-BE49-F238E27FC236}">
                <a16:creationId xmlns:a16="http://schemas.microsoft.com/office/drawing/2014/main" id="{C935D70C-65E6-4F90-8834-F2904B6F31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2128" y="1728408"/>
            <a:ext cx="4156364" cy="3238500"/>
          </a:xfrm>
          <a:prstGeom prst="rect">
            <a:avLst/>
          </a:prstGeom>
          <a:noFill/>
          <a:extLst>
            <a:ext uri="{909E8E84-426E-40DD-AFC4-6F175D3DCCD1}">
              <a14:hiddenFill xmlns:a14="http://schemas.microsoft.com/office/drawing/2010/main">
                <a:solidFill>
                  <a:srgbClr val="FFFFFF"/>
                </a:solidFill>
              </a14:hiddenFill>
            </a:ext>
          </a:extLst>
        </p:spPr>
      </p:pic>
      <p:pic>
        <p:nvPicPr>
          <p:cNvPr id="39940" name="Picture 4" descr="Justitie, Recht, Rechtspraak, Rechtbank">
            <a:extLst>
              <a:ext uri="{FF2B5EF4-FFF2-40B4-BE49-F238E27FC236}">
                <a16:creationId xmlns:a16="http://schemas.microsoft.com/office/drawing/2014/main" id="{738F7B58-5E2C-461B-910B-8C3EC2393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74" y="1728408"/>
            <a:ext cx="43053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2516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889E6F-DBED-4688-A06A-5534082792C9}"/>
              </a:ext>
            </a:extLst>
          </p:cNvPr>
          <p:cNvSpPr>
            <a:spLocks noGrp="1"/>
          </p:cNvSpPr>
          <p:nvPr>
            <p:ph type="title"/>
          </p:nvPr>
        </p:nvSpPr>
        <p:spPr/>
        <p:txBody>
          <a:bodyPr/>
          <a:lstStyle/>
          <a:p>
            <a:r>
              <a:rPr lang="nl-NL" dirty="0"/>
              <a:t>Signaleren; een oefening</a:t>
            </a:r>
          </a:p>
        </p:txBody>
      </p:sp>
      <p:sp>
        <p:nvSpPr>
          <p:cNvPr id="3" name="Tijdelijke aanduiding voor inhoud 2">
            <a:extLst>
              <a:ext uri="{FF2B5EF4-FFF2-40B4-BE49-F238E27FC236}">
                <a16:creationId xmlns:a16="http://schemas.microsoft.com/office/drawing/2014/main" id="{B2D05125-B782-4487-AD90-4BE37FD2DE9B}"/>
              </a:ext>
            </a:extLst>
          </p:cNvPr>
          <p:cNvSpPr>
            <a:spLocks noGrp="1"/>
          </p:cNvSpPr>
          <p:nvPr>
            <p:ph idx="1"/>
          </p:nvPr>
        </p:nvSpPr>
        <p:spPr/>
        <p:txBody>
          <a:bodyPr/>
          <a:lstStyle/>
          <a:p>
            <a:endParaRPr lang="nl-NL" dirty="0"/>
          </a:p>
          <a:p>
            <a:endParaRPr lang="nl-NL" dirty="0"/>
          </a:p>
        </p:txBody>
      </p:sp>
      <p:pic>
        <p:nvPicPr>
          <p:cNvPr id="9" name="Afbeelding 8">
            <a:extLst>
              <a:ext uri="{FF2B5EF4-FFF2-40B4-BE49-F238E27FC236}">
                <a16:creationId xmlns:a16="http://schemas.microsoft.com/office/drawing/2014/main" id="{A7537B81-9E4A-4E87-B79B-80880AF7E36E}"/>
              </a:ext>
            </a:extLst>
          </p:cNvPr>
          <p:cNvPicPr>
            <a:picLocks noChangeAspect="1"/>
          </p:cNvPicPr>
          <p:nvPr/>
        </p:nvPicPr>
        <p:blipFill>
          <a:blip r:embed="rId2"/>
          <a:stretch>
            <a:fillRect/>
          </a:stretch>
        </p:blipFill>
        <p:spPr>
          <a:xfrm>
            <a:off x="631766" y="1261979"/>
            <a:ext cx="6799811" cy="3667894"/>
          </a:xfrm>
          <a:prstGeom prst="rect">
            <a:avLst/>
          </a:prstGeom>
        </p:spPr>
      </p:pic>
    </p:spTree>
    <p:extLst>
      <p:ext uri="{BB962C8B-B14F-4D97-AF65-F5344CB8AC3E}">
        <p14:creationId xmlns:p14="http://schemas.microsoft.com/office/powerpoint/2010/main" val="4126362722"/>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4A63C8-CE5E-48A9-A5E8-67A7FFA0D25A}"/>
              </a:ext>
            </a:extLst>
          </p:cNvPr>
          <p:cNvSpPr>
            <a:spLocks noGrp="1"/>
          </p:cNvSpPr>
          <p:nvPr>
            <p:ph type="title"/>
          </p:nvPr>
        </p:nvSpPr>
        <p:spPr>
          <a:xfrm>
            <a:off x="539750" y="534988"/>
            <a:ext cx="5508625" cy="369887"/>
          </a:xfrm>
        </p:spPr>
        <p:txBody>
          <a:bodyPr/>
          <a:lstStyle/>
          <a:p>
            <a:pPr>
              <a:defRPr/>
            </a:pPr>
            <a:r>
              <a:t>Signaleren is erg moeilijk, want:</a:t>
            </a:r>
          </a:p>
        </p:txBody>
      </p:sp>
      <p:sp>
        <p:nvSpPr>
          <p:cNvPr id="3" name="Tijdelijke aanduiding voor inhoud 2">
            <a:extLst>
              <a:ext uri="{FF2B5EF4-FFF2-40B4-BE49-F238E27FC236}">
                <a16:creationId xmlns:a16="http://schemas.microsoft.com/office/drawing/2014/main" id="{70CA185C-1041-440E-8D0F-6A1DA2804AA3}"/>
              </a:ext>
            </a:extLst>
          </p:cNvPr>
          <p:cNvSpPr>
            <a:spLocks noGrp="1"/>
          </p:cNvSpPr>
          <p:nvPr>
            <p:ph idx="1"/>
          </p:nvPr>
        </p:nvSpPr>
        <p:spPr>
          <a:xfrm>
            <a:off x="539750" y="1155700"/>
            <a:ext cx="5508625" cy="3438525"/>
          </a:xfrm>
        </p:spPr>
        <p:txBody>
          <a:bodyPr/>
          <a:lstStyle/>
          <a:p>
            <a:pPr>
              <a:defRPr/>
            </a:pPr>
            <a:endParaRPr dirty="0"/>
          </a:p>
          <a:p>
            <a:pPr marL="342900" indent="-342900">
              <a:buFont typeface="Arial" panose="020B0604020202020204" pitchFamily="34" charset="0"/>
              <a:buChar char="•"/>
              <a:defRPr/>
            </a:pPr>
            <a:r>
              <a:rPr sz="2100" dirty="0"/>
              <a:t>Kinderen praten niet gemakkelijk (loyaliteit, angst, schaamte, onwetendheid)</a:t>
            </a:r>
          </a:p>
          <a:p>
            <a:pPr marL="342900" indent="-342900">
              <a:buFont typeface="Arial" panose="020B0604020202020204" pitchFamily="34" charset="0"/>
              <a:buChar char="•"/>
              <a:defRPr/>
            </a:pPr>
            <a:r>
              <a:rPr sz="2100" dirty="0"/>
              <a:t>Signalen zijn meestal multi-interpretabel</a:t>
            </a:r>
          </a:p>
          <a:p>
            <a:pPr>
              <a:defRPr/>
            </a:pPr>
            <a:endParaRPr sz="2100" dirty="0"/>
          </a:p>
          <a:p>
            <a:pPr>
              <a:defRPr/>
            </a:pPr>
            <a:r>
              <a:rPr sz="2100" dirty="0"/>
              <a:t>En….</a:t>
            </a:r>
          </a:p>
          <a:p>
            <a:pPr>
              <a:defRPr/>
            </a:pPr>
            <a:endParaRPr sz="2100" dirty="0"/>
          </a:p>
          <a:p>
            <a:pPr marL="342900" indent="-342900">
              <a:buFont typeface="Arial" panose="020B0604020202020204" pitchFamily="34" charset="0"/>
              <a:buChar char="•"/>
              <a:defRPr/>
            </a:pPr>
            <a:r>
              <a:rPr sz="2100" dirty="0"/>
              <a:t>Eigen overtuigingen spelen een rol!</a:t>
            </a:r>
          </a:p>
          <a:p>
            <a:pPr marL="342900" indent="-342900">
              <a:buFont typeface="Arial" panose="020B0604020202020204" pitchFamily="34" charset="0"/>
              <a:buChar char="•"/>
              <a:defRPr/>
            </a:pPr>
            <a:endParaRPr sz="2100" dirty="0"/>
          </a:p>
        </p:txBody>
      </p:sp>
      <p:pic>
        <p:nvPicPr>
          <p:cNvPr id="24580" name="Afbeelding 4">
            <a:extLst>
              <a:ext uri="{FF2B5EF4-FFF2-40B4-BE49-F238E27FC236}">
                <a16:creationId xmlns:a16="http://schemas.microsoft.com/office/drawing/2014/main" id="{8B5E9308-A21D-416F-9BFD-E94450F71B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5700" y="1884363"/>
            <a:ext cx="2578100" cy="198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8262BB-FCCC-477F-B2CC-EE292CFBC40F}"/>
              </a:ext>
            </a:extLst>
          </p:cNvPr>
          <p:cNvSpPr>
            <a:spLocks noGrp="1"/>
          </p:cNvSpPr>
          <p:nvPr>
            <p:ph type="title"/>
          </p:nvPr>
        </p:nvSpPr>
        <p:spPr>
          <a:xfrm>
            <a:off x="539750" y="534988"/>
            <a:ext cx="5508625" cy="369887"/>
          </a:xfrm>
        </p:spPr>
        <p:txBody>
          <a:bodyPr/>
          <a:lstStyle/>
          <a:p>
            <a:pPr>
              <a:defRPr/>
            </a:pPr>
            <a:r>
              <a:rPr dirty="0"/>
              <a:t>Hulpmiddelen bij signaleren</a:t>
            </a:r>
          </a:p>
        </p:txBody>
      </p:sp>
      <p:sp>
        <p:nvSpPr>
          <p:cNvPr id="3" name="Tijdelijke aanduiding voor inhoud 2">
            <a:extLst>
              <a:ext uri="{FF2B5EF4-FFF2-40B4-BE49-F238E27FC236}">
                <a16:creationId xmlns:a16="http://schemas.microsoft.com/office/drawing/2014/main" id="{D26FA70E-33D1-4E81-A2A8-DF26067C1E68}"/>
              </a:ext>
            </a:extLst>
          </p:cNvPr>
          <p:cNvSpPr>
            <a:spLocks noGrp="1"/>
          </p:cNvSpPr>
          <p:nvPr>
            <p:ph idx="1"/>
          </p:nvPr>
        </p:nvSpPr>
        <p:spPr>
          <a:xfrm>
            <a:off x="539750" y="1155700"/>
            <a:ext cx="5508625" cy="3438525"/>
          </a:xfrm>
        </p:spPr>
        <p:txBody>
          <a:bodyPr/>
          <a:lstStyle/>
          <a:p>
            <a:pPr>
              <a:defRPr/>
            </a:pPr>
            <a:endParaRPr/>
          </a:p>
          <a:p>
            <a:pPr marL="342900" indent="-342900">
              <a:buFont typeface="Wingdings" panose="05000000000000000000" pitchFamily="2" charset="2"/>
              <a:buChar char="§"/>
              <a:defRPr/>
            </a:pPr>
            <a:r>
              <a:rPr sz="2100"/>
              <a:t>Eigen intuïtie</a:t>
            </a:r>
          </a:p>
          <a:p>
            <a:pPr marL="342900" indent="-342900">
              <a:buFont typeface="Wingdings" panose="05000000000000000000" pitchFamily="2" charset="2"/>
              <a:buChar char="§"/>
              <a:defRPr/>
            </a:pPr>
            <a:r>
              <a:rPr sz="2100"/>
              <a:t>Kennis over signalen</a:t>
            </a:r>
          </a:p>
          <a:p>
            <a:pPr marL="342900" indent="-342900">
              <a:buFont typeface="Wingdings" panose="05000000000000000000" pitchFamily="2" charset="2"/>
              <a:buChar char="§"/>
              <a:defRPr/>
            </a:pPr>
            <a:r>
              <a:rPr sz="2100"/>
              <a:t>Gesprek met kind</a:t>
            </a:r>
          </a:p>
          <a:p>
            <a:pPr marL="342900" indent="-342900">
              <a:buFont typeface="Wingdings" panose="05000000000000000000" pitchFamily="2" charset="2"/>
              <a:buChar char="§"/>
              <a:defRPr/>
            </a:pPr>
            <a:r>
              <a:rPr sz="2100"/>
              <a:t>Gesprek met ouders</a:t>
            </a:r>
          </a:p>
          <a:p>
            <a:pPr marL="342900" indent="-342900">
              <a:buFont typeface="Wingdings" panose="05000000000000000000" pitchFamily="2" charset="2"/>
              <a:buChar char="§"/>
              <a:defRPr/>
            </a:pPr>
            <a:r>
              <a:rPr sz="2100"/>
              <a:t>Netwerkgesprek</a:t>
            </a:r>
          </a:p>
          <a:p>
            <a:pPr>
              <a:defRPr/>
            </a:pPr>
            <a:endParaRPr/>
          </a:p>
          <a:p>
            <a:pPr>
              <a:defRPr/>
            </a:pPr>
            <a:endParaRPr/>
          </a:p>
        </p:txBody>
      </p:sp>
      <p:pic>
        <p:nvPicPr>
          <p:cNvPr id="25604" name="Afbeelding 4">
            <a:extLst>
              <a:ext uri="{FF2B5EF4-FFF2-40B4-BE49-F238E27FC236}">
                <a16:creationId xmlns:a16="http://schemas.microsoft.com/office/drawing/2014/main" id="{0DDC6887-C3F3-4570-8AE8-D1AB652C9F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3875" y="1760538"/>
            <a:ext cx="2470150" cy="194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5B7E63-7563-45D9-A91D-C9B98DAD937F}"/>
              </a:ext>
            </a:extLst>
          </p:cNvPr>
          <p:cNvSpPr>
            <a:spLocks noGrp="1"/>
          </p:cNvSpPr>
          <p:nvPr>
            <p:ph type="title"/>
          </p:nvPr>
        </p:nvSpPr>
        <p:spPr>
          <a:xfrm>
            <a:off x="539750" y="534988"/>
            <a:ext cx="5508625" cy="369887"/>
          </a:xfrm>
        </p:spPr>
        <p:txBody>
          <a:bodyPr/>
          <a:lstStyle/>
          <a:p>
            <a:pPr>
              <a:defRPr/>
            </a:pPr>
            <a:r>
              <a:t>Altijd verder kijken wanneer er sprake is van:</a:t>
            </a:r>
          </a:p>
        </p:txBody>
      </p:sp>
      <p:sp>
        <p:nvSpPr>
          <p:cNvPr id="3" name="Tijdelijke aanduiding voor inhoud 2">
            <a:extLst>
              <a:ext uri="{FF2B5EF4-FFF2-40B4-BE49-F238E27FC236}">
                <a16:creationId xmlns:a16="http://schemas.microsoft.com/office/drawing/2014/main" id="{637955AF-3866-41F3-B712-FD696A168684}"/>
              </a:ext>
            </a:extLst>
          </p:cNvPr>
          <p:cNvSpPr>
            <a:spLocks noGrp="1"/>
          </p:cNvSpPr>
          <p:nvPr>
            <p:ph idx="1"/>
          </p:nvPr>
        </p:nvSpPr>
        <p:spPr>
          <a:xfrm>
            <a:off x="539750" y="1155700"/>
            <a:ext cx="5508625" cy="3438525"/>
          </a:xfrm>
        </p:spPr>
        <p:txBody>
          <a:bodyPr/>
          <a:lstStyle/>
          <a:p>
            <a:pPr>
              <a:defRPr/>
            </a:pPr>
            <a:endParaRPr dirty="0"/>
          </a:p>
          <a:p>
            <a:pPr marL="342900" indent="-342900">
              <a:buFont typeface="Wingdings" panose="05000000000000000000" pitchFamily="2" charset="2"/>
              <a:buChar char="§"/>
              <a:defRPr/>
            </a:pPr>
            <a:r>
              <a:rPr sz="2100" dirty="0"/>
              <a:t>Plotselinge verandering in gedrag of ontwikkeling van kind/jongere</a:t>
            </a:r>
          </a:p>
          <a:p>
            <a:pPr marL="342900" indent="-342900">
              <a:buFont typeface="Wingdings" panose="05000000000000000000" pitchFamily="2" charset="2"/>
              <a:buChar char="§"/>
              <a:defRPr/>
            </a:pPr>
            <a:r>
              <a:rPr sz="2100" dirty="0"/>
              <a:t>Seksueel wervend gedrag bij te jonge kinderen</a:t>
            </a:r>
          </a:p>
          <a:p>
            <a:pPr marL="342900" indent="-342900">
              <a:buFont typeface="Wingdings" panose="05000000000000000000" pitchFamily="2" charset="2"/>
              <a:buChar char="§"/>
              <a:defRPr/>
            </a:pPr>
            <a:r>
              <a:rPr sz="2100" dirty="0"/>
              <a:t>Ernstig grensoverschrijdend gedrag</a:t>
            </a:r>
          </a:p>
          <a:p>
            <a:pPr marL="342900" indent="-342900">
              <a:buFont typeface="Wingdings" panose="05000000000000000000" pitchFamily="2" charset="2"/>
              <a:buChar char="§"/>
              <a:defRPr/>
            </a:pPr>
            <a:r>
              <a:rPr sz="2100" dirty="0"/>
              <a:t>Leeftijd inadequaat gedrag</a:t>
            </a:r>
          </a:p>
          <a:p>
            <a:pPr marL="342900" indent="-342900">
              <a:buFont typeface="Wingdings" panose="05000000000000000000" pitchFamily="2" charset="2"/>
              <a:buChar char="§"/>
              <a:defRPr/>
            </a:pPr>
            <a:r>
              <a:rPr sz="2100" dirty="0"/>
              <a:t>Ouders zich structureel negatief uitlaten over hun kind/situatie</a:t>
            </a:r>
          </a:p>
        </p:txBody>
      </p:sp>
      <p:pic>
        <p:nvPicPr>
          <p:cNvPr id="26628" name="Afbeelding 6">
            <a:extLst>
              <a:ext uri="{FF2B5EF4-FFF2-40B4-BE49-F238E27FC236}">
                <a16:creationId xmlns:a16="http://schemas.microsoft.com/office/drawing/2014/main" id="{17932BC1-2592-462A-9DD5-7C3B1DD432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0488" y="1779588"/>
            <a:ext cx="2508250"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506A2C-F28B-4C01-B69C-AADA46AF1852}"/>
              </a:ext>
            </a:extLst>
          </p:cNvPr>
          <p:cNvSpPr>
            <a:spLocks noGrp="1"/>
          </p:cNvSpPr>
          <p:nvPr>
            <p:ph type="title"/>
          </p:nvPr>
        </p:nvSpPr>
        <p:spPr>
          <a:xfrm>
            <a:off x="539262" y="430988"/>
            <a:ext cx="5509846" cy="369332"/>
          </a:xfrm>
        </p:spPr>
        <p:txBody>
          <a:bodyPr/>
          <a:lstStyle/>
          <a:p>
            <a:r>
              <a:rPr lang="nl-NL" dirty="0"/>
              <a:t>Registreren</a:t>
            </a:r>
          </a:p>
        </p:txBody>
      </p:sp>
      <p:sp>
        <p:nvSpPr>
          <p:cNvPr id="3" name="Tijdelijke aanduiding voor inhoud 2">
            <a:extLst>
              <a:ext uri="{FF2B5EF4-FFF2-40B4-BE49-F238E27FC236}">
                <a16:creationId xmlns:a16="http://schemas.microsoft.com/office/drawing/2014/main" id="{43A385C0-30EA-4ED7-816A-A5B8CC5BF1A5}"/>
              </a:ext>
            </a:extLst>
          </p:cNvPr>
          <p:cNvSpPr>
            <a:spLocks noGrp="1"/>
          </p:cNvSpPr>
          <p:nvPr>
            <p:ph idx="1"/>
          </p:nvPr>
        </p:nvSpPr>
        <p:spPr/>
        <p:txBody>
          <a:bodyPr/>
          <a:lstStyle/>
          <a:p>
            <a:endParaRPr lang="nl-NL"/>
          </a:p>
        </p:txBody>
      </p:sp>
      <p:pic>
        <p:nvPicPr>
          <p:cNvPr id="1026" name="Picture 2" descr="Registratie, Wachtwoord, Opnieuw, E-Mail">
            <a:extLst>
              <a:ext uri="{FF2B5EF4-FFF2-40B4-BE49-F238E27FC236}">
                <a16:creationId xmlns:a16="http://schemas.microsoft.com/office/drawing/2014/main" id="{6F91AEAB-2995-44EA-BE32-865A8CB66B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262" y="1155560"/>
            <a:ext cx="516255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876413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el 1">
            <a:extLst>
              <a:ext uri="{FF2B5EF4-FFF2-40B4-BE49-F238E27FC236}">
                <a16:creationId xmlns:a16="http://schemas.microsoft.com/office/drawing/2014/main" id="{15E9B839-B379-479D-973E-529CC81567A2}"/>
              </a:ext>
            </a:extLst>
          </p:cNvPr>
          <p:cNvSpPr>
            <a:spLocks noGrp="1"/>
          </p:cNvSpPr>
          <p:nvPr>
            <p:ph type="title"/>
          </p:nvPr>
        </p:nvSpPr>
        <p:spPr>
          <a:xfrm>
            <a:off x="539750" y="534988"/>
            <a:ext cx="5508625" cy="369887"/>
          </a:xfrm>
        </p:spPr>
        <p:txBody>
          <a:bodyPr/>
          <a:lstStyle/>
          <a:p>
            <a:pPr>
              <a:defRPr/>
            </a:pPr>
            <a:r>
              <a:rPr altLang="nl-NL"/>
              <a:t>Signaleren = registreren</a:t>
            </a:r>
          </a:p>
        </p:txBody>
      </p:sp>
      <p:sp>
        <p:nvSpPr>
          <p:cNvPr id="3" name="Tijdelijke aanduiding voor inhoud 2">
            <a:extLst>
              <a:ext uri="{FF2B5EF4-FFF2-40B4-BE49-F238E27FC236}">
                <a16:creationId xmlns:a16="http://schemas.microsoft.com/office/drawing/2014/main" id="{2FF7239E-B041-4620-868A-BB6C9894EFE5}"/>
              </a:ext>
            </a:extLst>
          </p:cNvPr>
          <p:cNvSpPr>
            <a:spLocks noGrp="1"/>
          </p:cNvSpPr>
          <p:nvPr>
            <p:ph idx="1"/>
          </p:nvPr>
        </p:nvSpPr>
        <p:spPr>
          <a:xfrm>
            <a:off x="539750" y="1155700"/>
            <a:ext cx="5508625" cy="3849437"/>
          </a:xfrm>
        </p:spPr>
        <p:txBody>
          <a:bodyPr/>
          <a:lstStyle/>
          <a:p>
            <a:pPr marL="285750" indent="-285750">
              <a:buFont typeface="Arial" panose="020B0604020202020204" pitchFamily="34" charset="0"/>
              <a:buChar char="•"/>
              <a:defRPr/>
            </a:pPr>
            <a:r>
              <a:rPr lang="nl-NL" dirty="0"/>
              <a:t>W</a:t>
            </a:r>
            <a:r>
              <a:rPr dirty="0"/>
              <a:t>at, wie, waar signalen zijn gesignaleerd. Hoe vaak en wanneer;</a:t>
            </a:r>
          </a:p>
          <a:p>
            <a:pPr marL="342900" indent="-342900">
              <a:buFont typeface="Arial" panose="020B0604020202020204" pitchFamily="34" charset="0"/>
              <a:buChar char="•"/>
              <a:defRPr/>
            </a:pPr>
            <a:r>
              <a:rPr dirty="0"/>
              <a:t>Maak onderscheid tussen observatie en  interpretatie</a:t>
            </a:r>
          </a:p>
          <a:p>
            <a:pPr marL="342900" indent="-342900">
              <a:buFont typeface="Arial" panose="020B0604020202020204" pitchFamily="34" charset="0"/>
              <a:buChar char="•"/>
              <a:defRPr/>
            </a:pPr>
            <a:r>
              <a:rPr dirty="0"/>
              <a:t>de contacten met wie je de signalen hebt besproken;</a:t>
            </a:r>
          </a:p>
          <a:p>
            <a:pPr marL="342900" indent="-342900">
              <a:buFont typeface="Arial" panose="020B0604020202020204" pitchFamily="34" charset="0"/>
              <a:buChar char="•"/>
              <a:defRPr/>
            </a:pPr>
            <a:r>
              <a:rPr dirty="0"/>
              <a:t>de stappen die je hebt gezet;</a:t>
            </a:r>
          </a:p>
          <a:p>
            <a:pPr marL="342900" indent="-342900">
              <a:buFont typeface="Arial" panose="020B0604020202020204" pitchFamily="34" charset="0"/>
              <a:buChar char="•"/>
              <a:defRPr/>
            </a:pPr>
            <a:r>
              <a:rPr dirty="0"/>
              <a:t>de besluiten die worden genomen.</a:t>
            </a:r>
          </a:p>
          <a:p>
            <a:pPr marL="342900" indent="-342900">
              <a:buFont typeface="Arial" panose="020B0604020202020204" pitchFamily="34" charset="0"/>
              <a:buChar char="•"/>
              <a:defRPr/>
            </a:pPr>
            <a:r>
              <a:rPr lang="nl-NL" dirty="0"/>
              <a:t>Lees je rapportage door de ogen van betrokkenen</a:t>
            </a:r>
            <a:r>
              <a:rPr dirty="0"/>
              <a:t> </a:t>
            </a:r>
          </a:p>
          <a:p>
            <a:pPr marL="342900" indent="-342900">
              <a:buFont typeface="Arial" panose="020B0604020202020204" pitchFamily="34" charset="0"/>
              <a:buChar char="•"/>
              <a:defRPr/>
            </a:pPr>
            <a:r>
              <a:rPr lang="nl-NL" dirty="0"/>
              <a:t>Beschrijf ook beschermende factoren en/of tegenstrijdige signalen</a:t>
            </a:r>
            <a:endParaRPr dirty="0"/>
          </a:p>
          <a:p>
            <a:pPr>
              <a:defRPr/>
            </a:pPr>
            <a:endParaRPr dirty="0"/>
          </a:p>
        </p:txBody>
      </p:sp>
      <p:pic>
        <p:nvPicPr>
          <p:cNvPr id="27652" name="Afbeelding 3">
            <a:extLst>
              <a:ext uri="{FF2B5EF4-FFF2-40B4-BE49-F238E27FC236}">
                <a16:creationId xmlns:a16="http://schemas.microsoft.com/office/drawing/2014/main" id="{1A9E55BE-4D3D-4380-BD10-10878C82BF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8225" y="1498600"/>
            <a:ext cx="2879725"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9B9F65-B9E8-4048-84EF-338EFF44D998}"/>
              </a:ext>
            </a:extLst>
          </p:cNvPr>
          <p:cNvSpPr>
            <a:spLocks noGrp="1"/>
          </p:cNvSpPr>
          <p:nvPr>
            <p:ph type="title"/>
          </p:nvPr>
        </p:nvSpPr>
        <p:spPr>
          <a:xfrm>
            <a:off x="539750" y="534988"/>
            <a:ext cx="5508625" cy="369887"/>
          </a:xfrm>
        </p:spPr>
        <p:txBody>
          <a:bodyPr/>
          <a:lstStyle/>
          <a:p>
            <a:pPr>
              <a:defRPr/>
            </a:pPr>
            <a:r>
              <a:t>Vingeroefening</a:t>
            </a:r>
          </a:p>
        </p:txBody>
      </p:sp>
      <p:sp>
        <p:nvSpPr>
          <p:cNvPr id="28675" name="Tijdelijke aanduiding voor inhoud 2">
            <a:extLst>
              <a:ext uri="{FF2B5EF4-FFF2-40B4-BE49-F238E27FC236}">
                <a16:creationId xmlns:a16="http://schemas.microsoft.com/office/drawing/2014/main" id="{3D078E30-FE44-4386-ABDF-FE05456C64A4}"/>
              </a:ext>
            </a:extLst>
          </p:cNvPr>
          <p:cNvSpPr>
            <a:spLocks noGrp="1"/>
          </p:cNvSpPr>
          <p:nvPr>
            <p:ph idx="1"/>
          </p:nvPr>
        </p:nvSpPr>
        <p:spPr>
          <a:xfrm>
            <a:off x="539750" y="1155700"/>
            <a:ext cx="5508625" cy="3438525"/>
          </a:xfrm>
        </p:spPr>
        <p:txBody>
          <a:bodyPr/>
          <a:lstStyle/>
          <a:p>
            <a:pPr>
              <a:buFont typeface="Wingdings" panose="05000000000000000000" pitchFamily="2" charset="2"/>
              <a:buChar char="q"/>
            </a:pPr>
            <a:r>
              <a:rPr altLang="nl-NL" dirty="0">
                <a:ea typeface="MS PGothic" panose="020B0600070205080204" pitchFamily="34" charset="-128"/>
              </a:rPr>
              <a:t>Ouders komen over als betrokken mensen”.</a:t>
            </a:r>
          </a:p>
          <a:p>
            <a:pPr>
              <a:buFont typeface="Wingdings" panose="05000000000000000000" pitchFamily="2" charset="2"/>
              <a:buChar char="q"/>
            </a:pPr>
            <a:r>
              <a:rPr altLang="nl-NL" dirty="0">
                <a:ea typeface="MS PGothic" panose="020B0600070205080204" pitchFamily="34" charset="-128"/>
              </a:rPr>
              <a:t>“ Meneer en mevrouw snappen niet waar wij ons druk over maken”. </a:t>
            </a:r>
          </a:p>
          <a:p>
            <a:pPr>
              <a:buFont typeface="Wingdings" panose="05000000000000000000" pitchFamily="2" charset="2"/>
              <a:buChar char="q"/>
            </a:pPr>
            <a:r>
              <a:rPr altLang="nl-NL" dirty="0">
                <a:ea typeface="MS PGothic" panose="020B0600070205080204" pitchFamily="34" charset="-128"/>
              </a:rPr>
              <a:t>“ Ouders zijn pedagogisch zwak.”</a:t>
            </a:r>
          </a:p>
          <a:p>
            <a:pPr>
              <a:buFont typeface="Wingdings" panose="05000000000000000000" pitchFamily="2" charset="2"/>
              <a:buChar char="q"/>
            </a:pPr>
            <a:r>
              <a:rPr altLang="nl-NL" dirty="0">
                <a:ea typeface="MS PGothic" panose="020B0600070205080204" pitchFamily="34" charset="-128"/>
              </a:rPr>
              <a:t>“Ouders stelden zich tijdens het gesprek vijandig op”.</a:t>
            </a:r>
          </a:p>
          <a:p>
            <a:pPr>
              <a:buFont typeface="Wingdings" panose="05000000000000000000" pitchFamily="2" charset="2"/>
              <a:buChar char="q"/>
            </a:pPr>
            <a:r>
              <a:rPr altLang="nl-NL" dirty="0">
                <a:ea typeface="MS PGothic" panose="020B0600070205080204" pitchFamily="34" charset="-128"/>
              </a:rPr>
              <a:t>“Mevrouw is bekend met </a:t>
            </a:r>
            <a:r>
              <a:rPr altLang="nl-NL" dirty="0" err="1">
                <a:ea typeface="MS PGothic" panose="020B0600070205080204" pitchFamily="34" charset="-128"/>
              </a:rPr>
              <a:t>boarderline</a:t>
            </a:r>
            <a:r>
              <a:rPr altLang="nl-NL" dirty="0">
                <a:ea typeface="MS PGothic" panose="020B0600070205080204" pitchFamily="34" charset="-128"/>
              </a:rPr>
              <a:t> problematiek”</a:t>
            </a:r>
          </a:p>
          <a:p>
            <a:pPr>
              <a:buFont typeface="Wingdings" panose="05000000000000000000" pitchFamily="2" charset="2"/>
              <a:buChar char="q"/>
            </a:pPr>
            <a:r>
              <a:rPr altLang="nl-NL" dirty="0">
                <a:ea typeface="MS PGothic" panose="020B0600070205080204" pitchFamily="34" charset="-128"/>
              </a:rPr>
              <a:t>“Het huis ziet er chaotisch uit”</a:t>
            </a:r>
          </a:p>
          <a:p>
            <a:pPr>
              <a:buFont typeface="Wingdings" panose="05000000000000000000" pitchFamily="2" charset="2"/>
              <a:buChar char="q"/>
            </a:pPr>
            <a:r>
              <a:rPr altLang="nl-NL" dirty="0">
                <a:ea typeface="MS PGothic" panose="020B0600070205080204" pitchFamily="34" charset="-128"/>
              </a:rPr>
              <a:t>“Ouders hebben veel steun uit hun netwerk”</a:t>
            </a:r>
          </a:p>
          <a:p>
            <a:pPr>
              <a:buFont typeface="Wingdings" panose="05000000000000000000" pitchFamily="2" charset="2"/>
              <a:buChar char="q"/>
            </a:pPr>
            <a:r>
              <a:rPr altLang="nl-NL" dirty="0">
                <a:ea typeface="MS PGothic" panose="020B0600070205080204" pitchFamily="34" charset="-128"/>
              </a:rPr>
              <a:t>“Meneer is eerder opgepakt vanwege agressie”</a:t>
            </a:r>
          </a:p>
          <a:p>
            <a:pPr>
              <a:buFont typeface="Arial" panose="020B0604020202020204" pitchFamily="34" charset="0"/>
              <a:buNone/>
            </a:pPr>
            <a:endParaRPr altLang="nl-NL" dirty="0">
              <a:ea typeface="MS PGothic" panose="020B0600070205080204" pitchFamily="34" charset="-128"/>
            </a:endParaRPr>
          </a:p>
        </p:txBody>
      </p:sp>
      <p:pic>
        <p:nvPicPr>
          <p:cNvPr id="28676" name="Afbeelding 4" descr="Afbeelding met klok, object, tafel, verschillend&#10;&#10;Automatisch gegenereerde beschrijving">
            <a:extLst>
              <a:ext uri="{FF2B5EF4-FFF2-40B4-BE49-F238E27FC236}">
                <a16:creationId xmlns:a16="http://schemas.microsoft.com/office/drawing/2014/main" id="{951B2EA3-AD76-4203-A952-18EAF4BAD6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4138" y="1524000"/>
            <a:ext cx="2479675" cy="225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9E94BCD-F2A4-447F-BA7D-105822CAC242}"/>
              </a:ext>
            </a:extLst>
          </p:cNvPr>
          <p:cNvSpPr>
            <a:spLocks noGrp="1"/>
          </p:cNvSpPr>
          <p:nvPr>
            <p:ph type="title"/>
          </p:nvPr>
        </p:nvSpPr>
        <p:spPr>
          <a:xfrm>
            <a:off x="539262" y="535261"/>
            <a:ext cx="5509846" cy="646331"/>
          </a:xfrm>
        </p:spPr>
        <p:txBody>
          <a:bodyPr/>
          <a:lstStyle/>
          <a:p>
            <a:r>
              <a:rPr lang="nl-NL" dirty="0"/>
              <a:t>3. Opbouw gespreksvoering (zorgen verkennend stap 3)</a:t>
            </a:r>
          </a:p>
        </p:txBody>
      </p:sp>
      <p:sp>
        <p:nvSpPr>
          <p:cNvPr id="6" name="Tijdelijke aanduiding voor inhoud 5">
            <a:extLst>
              <a:ext uri="{FF2B5EF4-FFF2-40B4-BE49-F238E27FC236}">
                <a16:creationId xmlns:a16="http://schemas.microsoft.com/office/drawing/2014/main" id="{11F0C240-0DD9-4986-8D81-F9785F2B06E2}"/>
              </a:ext>
            </a:extLst>
          </p:cNvPr>
          <p:cNvSpPr>
            <a:spLocks noGrp="1"/>
          </p:cNvSpPr>
          <p:nvPr>
            <p:ph idx="1"/>
          </p:nvPr>
        </p:nvSpPr>
        <p:spPr>
          <a:xfrm>
            <a:off x="539262" y="1095627"/>
            <a:ext cx="5509846" cy="3439063"/>
          </a:xfrm>
        </p:spPr>
        <p:txBody>
          <a:bodyPr/>
          <a:lstStyle/>
          <a:p>
            <a:endParaRPr lang="nl-NL" dirty="0"/>
          </a:p>
          <a:p>
            <a:pPr marL="342900" indent="-342900">
              <a:buAutoNum type="arabicPeriod"/>
            </a:pPr>
            <a:r>
              <a:rPr lang="nl-NL" dirty="0"/>
              <a:t>Creëer een opening en formuleer een doel</a:t>
            </a:r>
          </a:p>
          <a:p>
            <a:pPr marL="342900" indent="-342900">
              <a:buAutoNum type="arabicPeriod"/>
            </a:pPr>
            <a:r>
              <a:rPr lang="nl-NL" dirty="0"/>
              <a:t>Benoem de signalen en luister actief naar de reactie van de betrokkene</a:t>
            </a:r>
          </a:p>
          <a:p>
            <a:pPr marL="342900" indent="-342900">
              <a:buAutoNum type="arabicPeriod"/>
            </a:pPr>
            <a:r>
              <a:rPr lang="nl-NL" dirty="0"/>
              <a:t>Verken het probleem en de dynamiek van het geweld</a:t>
            </a:r>
          </a:p>
          <a:p>
            <a:pPr marL="342900" indent="-342900">
              <a:buAutoNum type="arabicPeriod"/>
            </a:pPr>
            <a:r>
              <a:rPr lang="nl-NL" dirty="0"/>
              <a:t>Bespreek de risico’s en onderzoek </a:t>
            </a:r>
            <a:r>
              <a:rPr lang="nl-NL" dirty="0" err="1"/>
              <a:t>zonodig</a:t>
            </a:r>
            <a:r>
              <a:rPr lang="nl-NL" dirty="0"/>
              <a:t> hoe de veiligheid vergroot kan worden</a:t>
            </a:r>
          </a:p>
          <a:p>
            <a:pPr marL="342900" indent="-342900">
              <a:buAutoNum type="arabicPeriod"/>
            </a:pPr>
            <a:r>
              <a:rPr lang="nl-NL" dirty="0"/>
              <a:t>Neem een duidelijk standpunt in</a:t>
            </a:r>
          </a:p>
          <a:p>
            <a:pPr marL="342900" indent="-342900">
              <a:buAutoNum type="arabicPeriod"/>
            </a:pPr>
            <a:r>
              <a:rPr lang="nl-NL" dirty="0"/>
              <a:t>Verken de mogelijkheden voor hulp of interventie</a:t>
            </a:r>
          </a:p>
          <a:p>
            <a:pPr marL="342900" indent="-342900">
              <a:buAutoNum type="arabicPeriod"/>
            </a:pPr>
            <a:r>
              <a:rPr lang="nl-NL" dirty="0"/>
              <a:t>Rond zorgvuldig af. Hoe nu verder?</a:t>
            </a:r>
          </a:p>
          <a:p>
            <a:pPr marL="342900" indent="-342900">
              <a:buAutoNum type="arabicPeriod"/>
            </a:pPr>
            <a:endParaRPr lang="nl-NL" dirty="0"/>
          </a:p>
        </p:txBody>
      </p:sp>
      <p:pic>
        <p:nvPicPr>
          <p:cNvPr id="46082" name="Picture 2" descr="Speech Bubbles, Comments, Orange, Bubble">
            <a:extLst>
              <a:ext uri="{FF2B5EF4-FFF2-40B4-BE49-F238E27FC236}">
                <a16:creationId xmlns:a16="http://schemas.microsoft.com/office/drawing/2014/main" id="{F6365905-1D37-4618-8F4E-56BE987FEB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7807" y="1544314"/>
            <a:ext cx="2867234" cy="2627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230734"/>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2F11A3-0765-4D99-8051-F0F1075DED60}"/>
              </a:ext>
            </a:extLst>
          </p:cNvPr>
          <p:cNvSpPr>
            <a:spLocks noGrp="1"/>
          </p:cNvSpPr>
          <p:nvPr>
            <p:ph type="title"/>
          </p:nvPr>
        </p:nvSpPr>
        <p:spPr/>
        <p:txBody>
          <a:bodyPr/>
          <a:lstStyle/>
          <a:p>
            <a:r>
              <a:rPr lang="nl-NL" dirty="0"/>
              <a:t>Oefening</a:t>
            </a:r>
          </a:p>
        </p:txBody>
      </p:sp>
      <p:sp>
        <p:nvSpPr>
          <p:cNvPr id="3" name="Tijdelijke aanduiding voor inhoud 2">
            <a:extLst>
              <a:ext uri="{FF2B5EF4-FFF2-40B4-BE49-F238E27FC236}">
                <a16:creationId xmlns:a16="http://schemas.microsoft.com/office/drawing/2014/main" id="{65A7C201-D6B6-42DE-87CC-B4089D81B334}"/>
              </a:ext>
            </a:extLst>
          </p:cNvPr>
          <p:cNvSpPr>
            <a:spLocks noGrp="1"/>
          </p:cNvSpPr>
          <p:nvPr>
            <p:ph idx="1"/>
          </p:nvPr>
        </p:nvSpPr>
        <p:spPr/>
        <p:txBody>
          <a:bodyPr/>
          <a:lstStyle/>
          <a:p>
            <a:endParaRPr lang="nl-NL"/>
          </a:p>
        </p:txBody>
      </p:sp>
      <p:sp>
        <p:nvSpPr>
          <p:cNvPr id="4" name="Tijdelijke aanduiding voor afbeelding 3">
            <a:extLst>
              <a:ext uri="{FF2B5EF4-FFF2-40B4-BE49-F238E27FC236}">
                <a16:creationId xmlns:a16="http://schemas.microsoft.com/office/drawing/2014/main" id="{C148BB60-D854-4670-A2B0-7544CBD26D46}"/>
              </a:ext>
            </a:extLst>
          </p:cNvPr>
          <p:cNvSpPr>
            <a:spLocks noGrp="1"/>
          </p:cNvSpPr>
          <p:nvPr>
            <p:ph type="pic" sz="quarter" idx="11"/>
          </p:nvPr>
        </p:nvSpPr>
        <p:spPr/>
      </p:sp>
      <p:sp>
        <p:nvSpPr>
          <p:cNvPr id="5" name="Tijdelijke aanduiding voor afbeelding 4">
            <a:extLst>
              <a:ext uri="{FF2B5EF4-FFF2-40B4-BE49-F238E27FC236}">
                <a16:creationId xmlns:a16="http://schemas.microsoft.com/office/drawing/2014/main" id="{594B3DD4-FB62-491E-9765-27A1C7F839EE}"/>
              </a:ext>
            </a:extLst>
          </p:cNvPr>
          <p:cNvSpPr>
            <a:spLocks noGrp="1"/>
          </p:cNvSpPr>
          <p:nvPr>
            <p:ph type="pic" sz="quarter" idx="10"/>
          </p:nvPr>
        </p:nvSpPr>
        <p:spPr/>
      </p:sp>
    </p:spTree>
    <p:extLst>
      <p:ext uri="{BB962C8B-B14F-4D97-AF65-F5344CB8AC3E}">
        <p14:creationId xmlns:p14="http://schemas.microsoft.com/office/powerpoint/2010/main" val="800350843"/>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8B3CE1-53A4-4285-A05D-9EA5D2203810}"/>
              </a:ext>
            </a:extLst>
          </p:cNvPr>
          <p:cNvSpPr>
            <a:spLocks noGrp="1"/>
          </p:cNvSpPr>
          <p:nvPr>
            <p:ph type="title"/>
          </p:nvPr>
        </p:nvSpPr>
        <p:spPr/>
        <p:txBody>
          <a:bodyPr/>
          <a:lstStyle/>
          <a:p>
            <a:r>
              <a:rPr lang="nl-NL" dirty="0"/>
              <a:t>Evaluatie</a:t>
            </a:r>
          </a:p>
        </p:txBody>
      </p:sp>
      <p:sp>
        <p:nvSpPr>
          <p:cNvPr id="3" name="Tijdelijke aanduiding voor inhoud 2">
            <a:extLst>
              <a:ext uri="{FF2B5EF4-FFF2-40B4-BE49-F238E27FC236}">
                <a16:creationId xmlns:a16="http://schemas.microsoft.com/office/drawing/2014/main" id="{DCB5537F-BC70-49F1-A38A-D581C2233FC6}"/>
              </a:ext>
            </a:extLst>
          </p:cNvPr>
          <p:cNvSpPr>
            <a:spLocks noGrp="1"/>
          </p:cNvSpPr>
          <p:nvPr>
            <p:ph idx="1"/>
          </p:nvPr>
        </p:nvSpPr>
        <p:spPr>
          <a:xfrm>
            <a:off x="539262" y="1303348"/>
            <a:ext cx="5509846" cy="3439063"/>
          </a:xfrm>
        </p:spPr>
        <p:txBody>
          <a:bodyPr/>
          <a:lstStyle/>
          <a:p>
            <a:r>
              <a:rPr lang="nl-NL" dirty="0"/>
              <a:t>www.exitticket.nl/ticket/ny24kg</a:t>
            </a:r>
          </a:p>
        </p:txBody>
      </p:sp>
      <p:pic>
        <p:nvPicPr>
          <p:cNvPr id="7170" name="Picture 2">
            <a:extLst>
              <a:ext uri="{FF2B5EF4-FFF2-40B4-BE49-F238E27FC236}">
                <a16:creationId xmlns:a16="http://schemas.microsoft.com/office/drawing/2014/main" id="{EB6FB6F8-C928-431E-8650-2A55AE4513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228" y="1832255"/>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mileys, Klanttevredenheid, Recensie">
            <a:extLst>
              <a:ext uri="{FF2B5EF4-FFF2-40B4-BE49-F238E27FC236}">
                <a16:creationId xmlns:a16="http://schemas.microsoft.com/office/drawing/2014/main" id="{E2851062-6704-4853-8E3C-6627F22EEA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7882" y="1698905"/>
            <a:ext cx="3735806" cy="2490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18462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09A381-734B-45DF-80CE-7712CF5E06E0}"/>
              </a:ext>
            </a:extLst>
          </p:cNvPr>
          <p:cNvSpPr>
            <a:spLocks noGrp="1"/>
          </p:cNvSpPr>
          <p:nvPr>
            <p:ph type="title"/>
          </p:nvPr>
        </p:nvSpPr>
        <p:spPr>
          <a:xfrm>
            <a:off x="539750" y="420688"/>
            <a:ext cx="5508625" cy="369887"/>
          </a:xfrm>
        </p:spPr>
        <p:txBody>
          <a:bodyPr/>
          <a:lstStyle/>
          <a:p>
            <a:pPr>
              <a:defRPr/>
            </a:pPr>
            <a:r>
              <a:rPr dirty="0"/>
              <a:t>Huiswerk voor 08-03-2022 lesuur 1 en2</a:t>
            </a:r>
          </a:p>
        </p:txBody>
      </p:sp>
      <p:sp>
        <p:nvSpPr>
          <p:cNvPr id="30723" name="Tijdelijke aanduiding voor inhoud 2">
            <a:extLst>
              <a:ext uri="{FF2B5EF4-FFF2-40B4-BE49-F238E27FC236}">
                <a16:creationId xmlns:a16="http://schemas.microsoft.com/office/drawing/2014/main" id="{5403B522-D8BE-4D0A-9181-266FEAD3FAD1}"/>
              </a:ext>
            </a:extLst>
          </p:cNvPr>
          <p:cNvSpPr>
            <a:spLocks noGrp="1"/>
          </p:cNvSpPr>
          <p:nvPr>
            <p:ph idx="1"/>
          </p:nvPr>
        </p:nvSpPr>
        <p:spPr>
          <a:xfrm>
            <a:off x="539750" y="1283702"/>
            <a:ext cx="5508625" cy="3438525"/>
          </a:xfrm>
        </p:spPr>
        <p:txBody>
          <a:bodyPr/>
          <a:lstStyle/>
          <a:p>
            <a:pPr marL="36195">
              <a:defRPr/>
            </a:pPr>
            <a:r>
              <a:rPr sz="1200" b="1" dirty="0">
                <a:ea typeface="Calibri" panose="020F0502020204030204" pitchFamily="34" charset="0"/>
                <a:cs typeface="Times New Roman" panose="02020603050405020304" pitchFamily="18" charset="0"/>
              </a:rPr>
              <a:t>Bestuderen:</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b="1"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r>
              <a:rPr lang="nl-NL" sz="1200" dirty="0">
                <a:effectLst/>
                <a:latin typeface="+mn-lt"/>
                <a:ea typeface="Verdana" panose="020B0604030504040204" pitchFamily="34" charset="0"/>
                <a:cs typeface="Verdana" panose="020B0604030504040204" pitchFamily="34" charset="0"/>
              </a:rPr>
              <a:t>1. Hoofdstuk 6 Basisboek Huiselijk Geweld</a:t>
            </a:r>
            <a:endParaRPr lang="nl-NL" sz="1200" dirty="0">
              <a:effectLst/>
              <a:latin typeface="+mn-lt"/>
              <a:ea typeface="Calibri" panose="020F0502020204030204" pitchFamily="34" charset="0"/>
              <a:cs typeface="Times New Roman" panose="02020603050405020304" pitchFamily="18" charset="0"/>
            </a:endParaRPr>
          </a:p>
          <a:p>
            <a:r>
              <a:rPr lang="nl-NL" sz="1200" dirty="0">
                <a:effectLst/>
                <a:latin typeface="+mn-lt"/>
                <a:ea typeface="Verdana" panose="020B0604030504040204" pitchFamily="34" charset="0"/>
                <a:cs typeface="Verdana" panose="020B0604030504040204" pitchFamily="34" charset="0"/>
              </a:rPr>
              <a:t> 2. Hoofdstuk 9 Gezin Centraal</a:t>
            </a:r>
            <a:endParaRPr sz="1200" dirty="0">
              <a:latin typeface="+mn-lt"/>
              <a:ea typeface="Calibri" panose="020F0502020204030204" pitchFamily="34" charset="0"/>
              <a:cs typeface="Times New Roman" panose="02020603050405020304" pitchFamily="18" charset="0"/>
            </a:endParaRPr>
          </a:p>
          <a:p>
            <a:pPr marL="36195">
              <a:defRPr/>
            </a:pPr>
            <a:r>
              <a:rPr sz="1200"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b="1" dirty="0">
                <a:ea typeface="Calibri" panose="020F0502020204030204" pitchFamily="34" charset="0"/>
                <a:cs typeface="Times New Roman" panose="02020603050405020304" pitchFamily="18" charset="0"/>
              </a:rPr>
              <a:t>Opdracht:</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4925">
              <a:defRPr/>
            </a:pPr>
            <a:r>
              <a:rPr lang="nl-NL" sz="1200" dirty="0">
                <a:effectLst/>
                <a:latin typeface="Verdana" panose="020B0604030504040204" pitchFamily="34" charset="0"/>
                <a:ea typeface="Verdana" panose="020B0604030504040204" pitchFamily="34" charset="0"/>
                <a:cs typeface="Verdana" panose="020B0604030504040204" pitchFamily="34" charset="0"/>
              </a:rPr>
              <a:t>3. Voer stap 2 uit van de meldcode n.a.v. de uitgereikte casus en de uitkomst van het gesprek in stap 1 van de meldcode. Vermeld de uitkomst van de consultatie in het dossier wat je gestart bent n.a.v. deze casus. Dit vormt een onderdeel van de casus-opdracht</a:t>
            </a:r>
            <a:r>
              <a:rPr lang="nl-NL" sz="1800" dirty="0">
                <a:effectLst/>
                <a:latin typeface="Verdana" panose="020B0604030504040204" pitchFamily="34" charset="0"/>
                <a:ea typeface="Verdana" panose="020B0604030504040204" pitchFamily="34" charset="0"/>
                <a:cs typeface="Verdana" panose="020B0604030504040204" pitchFamily="34" charset="0"/>
              </a:rPr>
              <a:t>.</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34925">
              <a:buFont typeface="Arial" panose="020B0604020202020204" pitchFamily="34" charset="0"/>
              <a:buNone/>
              <a:defRPr/>
            </a:pPr>
            <a:endParaRPr altLang="nl-NL" sz="1400" dirty="0"/>
          </a:p>
        </p:txBody>
      </p:sp>
      <p:pic>
        <p:nvPicPr>
          <p:cNvPr id="15364" name="Picture 6" descr="Thuiskantoor, Thuis, Werk, Internet">
            <a:extLst>
              <a:ext uri="{FF2B5EF4-FFF2-40B4-BE49-F238E27FC236}">
                <a16:creationId xmlns:a16="http://schemas.microsoft.com/office/drawing/2014/main" id="{99727B0A-966B-47EE-8AB4-E289F4247F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2358" y="1674122"/>
            <a:ext cx="2689392" cy="251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2">
            <a:extLst>
              <a:ext uri="{FF2B5EF4-FFF2-40B4-BE49-F238E27FC236}">
                <a16:creationId xmlns:a16="http://schemas.microsoft.com/office/drawing/2014/main" id="{FE61EFDE-54AF-4252-801D-E949FEF7231F}"/>
              </a:ext>
            </a:extLst>
          </p:cNvPr>
          <p:cNvSpPr>
            <a:spLocks noGrp="1"/>
          </p:cNvSpPr>
          <p:nvPr>
            <p:ph type="title"/>
          </p:nvPr>
        </p:nvSpPr>
        <p:spPr>
          <a:xfrm>
            <a:off x="457200" y="538163"/>
            <a:ext cx="6731000" cy="1260475"/>
          </a:xfrm>
        </p:spPr>
        <p:txBody>
          <a:bodyPr/>
          <a:lstStyle/>
          <a:p>
            <a:pPr eaLnBrk="1" hangingPunct="1">
              <a:lnSpc>
                <a:spcPct val="150000"/>
              </a:lnSpc>
            </a:pPr>
            <a:r>
              <a:rPr lang="nl-NL" altLang="nl-NL" sz="2800"/>
              <a:t>Tot de volgende keer! </a:t>
            </a:r>
            <a:endParaRPr lang="nl-NL" altLang="nl-NL" sz="2800" b="0"/>
          </a:p>
        </p:txBody>
      </p:sp>
      <p:sp>
        <p:nvSpPr>
          <p:cNvPr id="16387" name="Tijdelijke aanduiding voor tekst 3">
            <a:extLst>
              <a:ext uri="{FF2B5EF4-FFF2-40B4-BE49-F238E27FC236}">
                <a16:creationId xmlns:a16="http://schemas.microsoft.com/office/drawing/2014/main" id="{3F7503BE-97F4-4935-B06D-25E39408AD42}"/>
              </a:ext>
            </a:extLst>
          </p:cNvPr>
          <p:cNvSpPr>
            <a:spLocks noGrp="1"/>
          </p:cNvSpPr>
          <p:nvPr>
            <p:ph type="body" sz="half" idx="2"/>
          </p:nvPr>
        </p:nvSpPr>
        <p:spPr>
          <a:xfrm>
            <a:off x="457200" y="1258888"/>
            <a:ext cx="7864475" cy="2547937"/>
          </a:xfrm>
        </p:spPr>
        <p:txBody>
          <a:bodyPr/>
          <a:lstStyle/>
          <a:p>
            <a:endParaRPr lang="nl-NL" altLang="nl-NL"/>
          </a:p>
        </p:txBody>
      </p:sp>
    </p:spTree>
  </p:cSld>
  <p:clrMapOvr>
    <a:masterClrMapping/>
  </p:clrMapOvr>
  <p:transition/>
</p:sld>
</file>

<file path=ppt/theme/theme1.xml><?xml version="1.0" encoding="utf-8"?>
<a:theme xmlns:a="http://schemas.openxmlformats.org/drawingml/2006/main" name="Office-thema">
  <a:themeElements>
    <a:clrScheme name="Aangepast 138">
      <a:dk1>
        <a:sysClr val="windowText" lastClr="000000"/>
      </a:dk1>
      <a:lt1>
        <a:sysClr val="window" lastClr="FFFFFF"/>
      </a:lt1>
      <a:dk2>
        <a:srgbClr val="44546A"/>
      </a:dk2>
      <a:lt2>
        <a:srgbClr val="E7E6E6"/>
      </a:lt2>
      <a:accent1>
        <a:srgbClr val="912383"/>
      </a:accent1>
      <a:accent2>
        <a:srgbClr val="6EB12D"/>
      </a:accent2>
      <a:accent3>
        <a:srgbClr val="006F8A"/>
      </a:accent3>
      <a:accent4>
        <a:srgbClr val="E31B1E"/>
      </a:accent4>
      <a:accent5>
        <a:srgbClr val="F2F2F2"/>
      </a:accent5>
      <a:accent6>
        <a:srgbClr val="70AD47"/>
      </a:accent6>
      <a:hlink>
        <a:srgbClr val="0563C1"/>
      </a:hlink>
      <a:folHlink>
        <a:srgbClr val="954F72"/>
      </a:folHlink>
    </a:clrScheme>
    <a:fontScheme name="Aangepast 1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1400" dirty="0" err="1" smtClean="0"/>
        </a:defPPr>
      </a:lstStyle>
    </a:txDef>
  </a:objectDefaults>
  <a:extraClrSchemeLst/>
  <a:extLst>
    <a:ext uri="{05A4C25C-085E-4340-85A3-A5531E510DB2}">
      <thm15:themeFamily xmlns:thm15="http://schemas.microsoft.com/office/thememl/2012/main" name="Driestar hogeschool" id="{4C4BB77D-3A7A-4CA7-A8A9-B3D1D163521E}" vid="{808367E9-83A0-4321-98F0-7B31AFAD6C1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7423</TotalTime>
  <Words>841</Words>
  <Application>Microsoft Office PowerPoint</Application>
  <PresentationFormat>Diavoorstelling (16:9)</PresentationFormat>
  <Paragraphs>125</Paragraphs>
  <Slides>23</Slides>
  <Notes>2</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23</vt:i4>
      </vt:variant>
    </vt:vector>
  </HeadingPairs>
  <TitlesOfParts>
    <vt:vector size="29" baseType="lpstr">
      <vt:lpstr>Arial</vt:lpstr>
      <vt:lpstr>Calibri</vt:lpstr>
      <vt:lpstr>Segoe UI Light</vt:lpstr>
      <vt:lpstr>Verdana</vt:lpstr>
      <vt:lpstr>Wingdings</vt:lpstr>
      <vt:lpstr>Office-thema</vt:lpstr>
      <vt:lpstr>HBO Pedagogiek</vt:lpstr>
      <vt:lpstr>Programma</vt:lpstr>
      <vt:lpstr>Na dit dubbelcollege ben je in staat om:   </vt:lpstr>
      <vt:lpstr>Spel: achter de voordeur</vt:lpstr>
      <vt:lpstr>Meldcodequiz</vt:lpstr>
      <vt:lpstr>In maatschappij pendelbeweging</vt:lpstr>
      <vt:lpstr>Accent vooral op compassie</vt:lpstr>
      <vt:lpstr>Uit het dossier van Savanna, het meisje dat dood in de  kofferbak gevonden werd</vt:lpstr>
      <vt:lpstr>Accent vooral op controle</vt:lpstr>
      <vt:lpstr>Twee centrale angsten bij hulpverleners:</vt:lpstr>
      <vt:lpstr>Daarom: compassie èn controle</vt:lpstr>
      <vt:lpstr>Signaleren; een oefening</vt:lpstr>
      <vt:lpstr>Signaleren is erg moeilijk, want:</vt:lpstr>
      <vt:lpstr>Hulpmiddelen bij signaleren</vt:lpstr>
      <vt:lpstr>Altijd verder kijken wanneer er sprake is van:</vt:lpstr>
      <vt:lpstr>Registreren</vt:lpstr>
      <vt:lpstr>Signaleren = registreren</vt:lpstr>
      <vt:lpstr>Vingeroefening</vt:lpstr>
      <vt:lpstr>3. Opbouw gespreksvoering (zorgen verkennend stap 3)</vt:lpstr>
      <vt:lpstr>Oefening</vt:lpstr>
      <vt:lpstr>Evaluatie</vt:lpstr>
      <vt:lpstr>Huiswerk voor 08-03-2022 lesuur 1 en2</vt:lpstr>
      <vt:lpstr>Tot de volgende keer!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Slingerland.A.</dc:creator>
  <cp:lastModifiedBy>M. Vermeulen</cp:lastModifiedBy>
  <cp:revision>355</cp:revision>
  <dcterms:created xsi:type="dcterms:W3CDTF">2017-02-07T16:20:32Z</dcterms:created>
  <dcterms:modified xsi:type="dcterms:W3CDTF">2022-03-08T17:54:21Z</dcterms:modified>
</cp:coreProperties>
</file>