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5"/>
  </p:notesMasterIdLst>
  <p:sldIdLst>
    <p:sldId id="372" r:id="rId2"/>
    <p:sldId id="454" r:id="rId3"/>
    <p:sldId id="343" r:id="rId4"/>
    <p:sldId id="355" r:id="rId5"/>
    <p:sldId id="449" r:id="rId6"/>
    <p:sldId id="452" r:id="rId7"/>
    <p:sldId id="450" r:id="rId8"/>
    <p:sldId id="451" r:id="rId9"/>
    <p:sldId id="456" r:id="rId10"/>
    <p:sldId id="457" r:id="rId11"/>
    <p:sldId id="448" r:id="rId12"/>
    <p:sldId id="354" r:id="rId13"/>
    <p:sldId id="273" r:id="rId14"/>
  </p:sldIdLst>
  <p:sldSz cx="9144000" cy="5143500" type="screen16x9"/>
  <p:notesSz cx="6858000" cy="9144000"/>
  <p:defaultTextStyle>
    <a:defPPr>
      <a:defRPr lang="nl-NL"/>
    </a:defPPr>
    <a:lvl1pPr algn="l" defTabSz="457200"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defTabSz="457200"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defTabSz="457200"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defTabSz="457200"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defTabSz="457200"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005ABA"/>
    <a:srgbClr val="99CCFF"/>
    <a:srgbClr val="6EB12D"/>
    <a:srgbClr val="912383"/>
    <a:srgbClr val="BA28A9"/>
    <a:srgbClr val="E31B1E"/>
    <a:srgbClr val="9C399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ijl, gemiddeld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569" autoAdjust="0"/>
    <p:restoredTop sz="86055" autoAdjust="0"/>
  </p:normalViewPr>
  <p:slideViewPr>
    <p:cSldViewPr snapToGrid="0" snapToObjects="1" showGuides="1">
      <p:cViewPr varScale="1">
        <p:scale>
          <a:sx n="95" d="100"/>
          <a:sy n="95" d="100"/>
        </p:scale>
        <p:origin x="1094" y="53"/>
      </p:cViewPr>
      <p:guideLst>
        <p:guide orient="horz" pos="1620"/>
        <p:guide pos="2880"/>
      </p:guideLst>
    </p:cSldViewPr>
  </p:slideViewPr>
  <p:outlineViewPr>
    <p:cViewPr>
      <p:scale>
        <a:sx n="33" d="100"/>
        <a:sy n="33" d="100"/>
      </p:scale>
      <p:origin x="0" y="108"/>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 Vermeulen" userId="9a3419d0-b340-4d3a-99bd-6dd0d4619af3" providerId="ADAL" clId="{E5001597-82E6-4987-BAC3-7EE390DE87E8}"/>
    <pc:docChg chg="undo custSel addSld delSld modSld sldOrd">
      <pc:chgData name="M. Vermeulen" userId="9a3419d0-b340-4d3a-99bd-6dd0d4619af3" providerId="ADAL" clId="{E5001597-82E6-4987-BAC3-7EE390DE87E8}" dt="2023-02-20T22:17:37.304" v="2229" actId="20577"/>
      <pc:docMkLst>
        <pc:docMk/>
      </pc:docMkLst>
      <pc:sldChg chg="del">
        <pc:chgData name="M. Vermeulen" userId="9a3419d0-b340-4d3a-99bd-6dd0d4619af3" providerId="ADAL" clId="{E5001597-82E6-4987-BAC3-7EE390DE87E8}" dt="2022-03-26T13:07:19.713" v="813" actId="47"/>
        <pc:sldMkLst>
          <pc:docMk/>
          <pc:sldMk cId="0" sldId="291"/>
        </pc:sldMkLst>
      </pc:sldChg>
      <pc:sldChg chg="del">
        <pc:chgData name="M. Vermeulen" userId="9a3419d0-b340-4d3a-99bd-6dd0d4619af3" providerId="ADAL" clId="{E5001597-82E6-4987-BAC3-7EE390DE87E8}" dt="2022-03-26T13:07:21.301" v="814" actId="47"/>
        <pc:sldMkLst>
          <pc:docMk/>
          <pc:sldMk cId="0" sldId="292"/>
        </pc:sldMkLst>
      </pc:sldChg>
      <pc:sldChg chg="del">
        <pc:chgData name="M. Vermeulen" userId="9a3419d0-b340-4d3a-99bd-6dd0d4619af3" providerId="ADAL" clId="{E5001597-82E6-4987-BAC3-7EE390DE87E8}" dt="2022-03-26T13:07:28.471" v="815" actId="47"/>
        <pc:sldMkLst>
          <pc:docMk/>
          <pc:sldMk cId="0" sldId="293"/>
        </pc:sldMkLst>
      </pc:sldChg>
      <pc:sldChg chg="del">
        <pc:chgData name="M. Vermeulen" userId="9a3419d0-b340-4d3a-99bd-6dd0d4619af3" providerId="ADAL" clId="{E5001597-82E6-4987-BAC3-7EE390DE87E8}" dt="2022-03-26T13:07:33.530" v="817" actId="47"/>
        <pc:sldMkLst>
          <pc:docMk/>
          <pc:sldMk cId="0" sldId="295"/>
        </pc:sldMkLst>
      </pc:sldChg>
      <pc:sldChg chg="modSp mod">
        <pc:chgData name="M. Vermeulen" userId="9a3419d0-b340-4d3a-99bd-6dd0d4619af3" providerId="ADAL" clId="{E5001597-82E6-4987-BAC3-7EE390DE87E8}" dt="2022-03-26T13:03:28.156" v="488" actId="20577"/>
        <pc:sldMkLst>
          <pc:docMk/>
          <pc:sldMk cId="0" sldId="343"/>
        </pc:sldMkLst>
        <pc:spChg chg="mod">
          <ac:chgData name="M. Vermeulen" userId="9a3419d0-b340-4d3a-99bd-6dd0d4619af3" providerId="ADAL" clId="{E5001597-82E6-4987-BAC3-7EE390DE87E8}" dt="2022-03-26T13:03:28.156" v="488" actId="20577"/>
          <ac:spMkLst>
            <pc:docMk/>
            <pc:sldMk cId="0" sldId="343"/>
            <ac:spMk id="3" creationId="{165901F4-4D36-4168-9E0D-67DF41A3E41D}"/>
          </ac:spMkLst>
        </pc:spChg>
      </pc:sldChg>
      <pc:sldChg chg="del">
        <pc:chgData name="M. Vermeulen" userId="9a3419d0-b340-4d3a-99bd-6dd0d4619af3" providerId="ADAL" clId="{E5001597-82E6-4987-BAC3-7EE390DE87E8}" dt="2022-03-26T13:07:34.362" v="818" actId="47"/>
        <pc:sldMkLst>
          <pc:docMk/>
          <pc:sldMk cId="0" sldId="347"/>
        </pc:sldMkLst>
      </pc:sldChg>
      <pc:sldChg chg="modSp mod">
        <pc:chgData name="M. Vermeulen" userId="9a3419d0-b340-4d3a-99bd-6dd0d4619af3" providerId="ADAL" clId="{E5001597-82E6-4987-BAC3-7EE390DE87E8}" dt="2023-02-20T22:17:37.304" v="2229" actId="20577"/>
        <pc:sldMkLst>
          <pc:docMk/>
          <pc:sldMk cId="0" sldId="354"/>
        </pc:sldMkLst>
        <pc:spChg chg="mod">
          <ac:chgData name="M. Vermeulen" userId="9a3419d0-b340-4d3a-99bd-6dd0d4619af3" providerId="ADAL" clId="{E5001597-82E6-4987-BAC3-7EE390DE87E8}" dt="2023-02-20T22:17:37.304" v="2229" actId="20577"/>
          <ac:spMkLst>
            <pc:docMk/>
            <pc:sldMk cId="0" sldId="354"/>
            <ac:spMk id="2" creationId="{8C09A381-734B-45DF-80CE-7712CF5E06E0}"/>
          </ac:spMkLst>
        </pc:spChg>
        <pc:spChg chg="mod">
          <ac:chgData name="M. Vermeulen" userId="9a3419d0-b340-4d3a-99bd-6dd0d4619af3" providerId="ADAL" clId="{E5001597-82E6-4987-BAC3-7EE390DE87E8}" dt="2022-03-28T08:03:51.656" v="2117" actId="255"/>
          <ac:spMkLst>
            <pc:docMk/>
            <pc:sldMk cId="0" sldId="354"/>
            <ac:spMk id="30723" creationId="{5403B522-D8BE-4D0A-9181-266FEAD3FAD1}"/>
          </ac:spMkLst>
        </pc:spChg>
      </pc:sldChg>
      <pc:sldChg chg="modSp mod">
        <pc:chgData name="M. Vermeulen" userId="9a3419d0-b340-4d3a-99bd-6dd0d4619af3" providerId="ADAL" clId="{E5001597-82E6-4987-BAC3-7EE390DE87E8}" dt="2022-03-26T13:01:42.165" v="312" actId="20577"/>
        <pc:sldMkLst>
          <pc:docMk/>
          <pc:sldMk cId="0" sldId="355"/>
        </pc:sldMkLst>
        <pc:spChg chg="mod">
          <ac:chgData name="M. Vermeulen" userId="9a3419d0-b340-4d3a-99bd-6dd0d4619af3" providerId="ADAL" clId="{E5001597-82E6-4987-BAC3-7EE390DE87E8}" dt="2022-03-26T13:01:42.165" v="312" actId="20577"/>
          <ac:spMkLst>
            <pc:docMk/>
            <pc:sldMk cId="0" sldId="355"/>
            <ac:spMk id="13315" creationId="{0DBF6E0F-4720-4741-8118-A99F55DAD78D}"/>
          </ac:spMkLst>
        </pc:spChg>
      </pc:sldChg>
      <pc:sldChg chg="modSp mod">
        <pc:chgData name="M. Vermeulen" userId="9a3419d0-b340-4d3a-99bd-6dd0d4619af3" providerId="ADAL" clId="{E5001597-82E6-4987-BAC3-7EE390DE87E8}" dt="2023-02-20T22:16:55.508" v="2220" actId="20577"/>
        <pc:sldMkLst>
          <pc:docMk/>
          <pc:sldMk cId="0" sldId="372"/>
        </pc:sldMkLst>
        <pc:spChg chg="mod">
          <ac:chgData name="M. Vermeulen" userId="9a3419d0-b340-4d3a-99bd-6dd0d4619af3" providerId="ADAL" clId="{E5001597-82E6-4987-BAC3-7EE390DE87E8}" dt="2023-02-20T22:16:55.508" v="2220" actId="20577"/>
          <ac:spMkLst>
            <pc:docMk/>
            <pc:sldMk cId="0" sldId="372"/>
            <ac:spMk id="9221" creationId="{0D8EF6D4-6804-4CAA-9C48-36F17BDAA1DD}"/>
          </ac:spMkLst>
        </pc:spChg>
      </pc:sldChg>
      <pc:sldChg chg="addSp delSp modSp del mod chgLayout">
        <pc:chgData name="M. Vermeulen" userId="9a3419d0-b340-4d3a-99bd-6dd0d4619af3" providerId="ADAL" clId="{E5001597-82E6-4987-BAC3-7EE390DE87E8}" dt="2022-03-26T13:06:59.257" v="804" actId="47"/>
        <pc:sldMkLst>
          <pc:docMk/>
          <pc:sldMk cId="0" sldId="373"/>
        </pc:sldMkLst>
        <pc:spChg chg="add mod ord">
          <ac:chgData name="M. Vermeulen" userId="9a3419d0-b340-4d3a-99bd-6dd0d4619af3" providerId="ADAL" clId="{E5001597-82E6-4987-BAC3-7EE390DE87E8}" dt="2022-03-26T13:02:13.498" v="365" actId="20577"/>
          <ac:spMkLst>
            <pc:docMk/>
            <pc:sldMk cId="0" sldId="373"/>
            <ac:spMk id="2" creationId="{C15592E4-6DEC-4D6F-82E0-FADC3D123456}"/>
          </ac:spMkLst>
        </pc:spChg>
        <pc:spChg chg="mod ord">
          <ac:chgData name="M. Vermeulen" userId="9a3419d0-b340-4d3a-99bd-6dd0d4619af3" providerId="ADAL" clId="{E5001597-82E6-4987-BAC3-7EE390DE87E8}" dt="2022-03-26T13:02:11.975" v="364" actId="700"/>
          <ac:spMkLst>
            <pc:docMk/>
            <pc:sldMk cId="0" sldId="373"/>
            <ac:spMk id="6" creationId="{BA57FFDF-9A79-45F8-9D60-9CBC4E1CE9D6}"/>
          </ac:spMkLst>
        </pc:spChg>
        <pc:picChg chg="del">
          <ac:chgData name="M. Vermeulen" userId="9a3419d0-b340-4d3a-99bd-6dd0d4619af3" providerId="ADAL" clId="{E5001597-82E6-4987-BAC3-7EE390DE87E8}" dt="2022-03-26T13:01:54.582" v="313" actId="478"/>
          <ac:picMkLst>
            <pc:docMk/>
            <pc:sldMk cId="0" sldId="373"/>
            <ac:picMk id="5" creationId="{D2D2FF8F-5FB2-4429-AC64-4FB5CF42C7A8}"/>
          </ac:picMkLst>
        </pc:picChg>
      </pc:sldChg>
      <pc:sldChg chg="del">
        <pc:chgData name="M. Vermeulen" userId="9a3419d0-b340-4d3a-99bd-6dd0d4619af3" providerId="ADAL" clId="{E5001597-82E6-4987-BAC3-7EE390DE87E8}" dt="2022-03-26T13:07:11.839" v="811" actId="47"/>
        <pc:sldMkLst>
          <pc:docMk/>
          <pc:sldMk cId="3281251615" sldId="405"/>
        </pc:sldMkLst>
      </pc:sldChg>
      <pc:sldChg chg="delSp add del setBg delDesignElem">
        <pc:chgData name="M. Vermeulen" userId="9a3419d0-b340-4d3a-99bd-6dd0d4619af3" providerId="ADAL" clId="{E5001597-82E6-4987-BAC3-7EE390DE87E8}" dt="2022-03-26T14:46:04.058" v="1434" actId="47"/>
        <pc:sldMkLst>
          <pc:docMk/>
          <pc:sldMk cId="3836367782" sldId="407"/>
        </pc:sldMkLst>
        <pc:spChg chg="del">
          <ac:chgData name="M. Vermeulen" userId="9a3419d0-b340-4d3a-99bd-6dd0d4619af3" providerId="ADAL" clId="{E5001597-82E6-4987-BAC3-7EE390DE87E8}" dt="2022-03-26T14:45:04.332" v="1421"/>
          <ac:spMkLst>
            <pc:docMk/>
            <pc:sldMk cId="3836367782" sldId="407"/>
            <ac:spMk id="11" creationId="{13BCCAE5-A35B-4B66-A4A7-E23C34A403A4}"/>
          </ac:spMkLst>
        </pc:spChg>
        <pc:spChg chg="del">
          <ac:chgData name="M. Vermeulen" userId="9a3419d0-b340-4d3a-99bd-6dd0d4619af3" providerId="ADAL" clId="{E5001597-82E6-4987-BAC3-7EE390DE87E8}" dt="2022-03-26T14:45:04.332" v="1421"/>
          <ac:spMkLst>
            <pc:docMk/>
            <pc:sldMk cId="3836367782" sldId="407"/>
            <ac:spMk id="15" creationId="{BD7A74B5-8367-4A83-ABEC-0FCDDE97B149}"/>
          </ac:spMkLst>
        </pc:spChg>
        <pc:spChg chg="del">
          <ac:chgData name="M. Vermeulen" userId="9a3419d0-b340-4d3a-99bd-6dd0d4619af3" providerId="ADAL" clId="{E5001597-82E6-4987-BAC3-7EE390DE87E8}" dt="2022-03-26T14:45:04.332" v="1421"/>
          <ac:spMkLst>
            <pc:docMk/>
            <pc:sldMk cId="3836367782" sldId="407"/>
            <ac:spMk id="17" creationId="{2CC184B0-C2C6-4BF0-B078-816C7AF95977}"/>
          </ac:spMkLst>
        </pc:spChg>
        <pc:cxnChg chg="del">
          <ac:chgData name="M. Vermeulen" userId="9a3419d0-b340-4d3a-99bd-6dd0d4619af3" providerId="ADAL" clId="{E5001597-82E6-4987-BAC3-7EE390DE87E8}" dt="2022-03-26T14:45:04.332" v="1421"/>
          <ac:cxnSpMkLst>
            <pc:docMk/>
            <pc:sldMk cId="3836367782" sldId="407"/>
            <ac:cxnSpMk id="13" creationId="{6987BDFB-DE64-4B56-B44F-45FAE19FA94E}"/>
          </ac:cxnSpMkLst>
        </pc:cxnChg>
      </pc:sldChg>
      <pc:sldChg chg="del">
        <pc:chgData name="M. Vermeulen" userId="9a3419d0-b340-4d3a-99bd-6dd0d4619af3" providerId="ADAL" clId="{E5001597-82E6-4987-BAC3-7EE390DE87E8}" dt="2022-03-26T13:07:35.406" v="819" actId="47"/>
        <pc:sldMkLst>
          <pc:docMk/>
          <pc:sldMk cId="3218230734" sldId="411"/>
        </pc:sldMkLst>
      </pc:sldChg>
      <pc:sldChg chg="del">
        <pc:chgData name="M. Vermeulen" userId="9a3419d0-b340-4d3a-99bd-6dd0d4619af3" providerId="ADAL" clId="{E5001597-82E6-4987-BAC3-7EE390DE87E8}" dt="2022-03-26T13:07:06.532" v="806" actId="47"/>
        <pc:sldMkLst>
          <pc:docMk/>
          <pc:sldMk cId="3580398989" sldId="439"/>
        </pc:sldMkLst>
      </pc:sldChg>
      <pc:sldChg chg="delSp modSp add del mod setBg delDesignElem">
        <pc:chgData name="M. Vermeulen" userId="9a3419d0-b340-4d3a-99bd-6dd0d4619af3" providerId="ADAL" clId="{E5001597-82E6-4987-BAC3-7EE390DE87E8}" dt="2022-03-26T14:47:05.887" v="1441" actId="47"/>
        <pc:sldMkLst>
          <pc:docMk/>
          <pc:sldMk cId="3777743547" sldId="440"/>
        </pc:sldMkLst>
        <pc:spChg chg="mod">
          <ac:chgData name="M. Vermeulen" userId="9a3419d0-b340-4d3a-99bd-6dd0d4619af3" providerId="ADAL" clId="{E5001597-82E6-4987-BAC3-7EE390DE87E8}" dt="2022-03-26T14:45:04.392" v="1422" actId="27636"/>
          <ac:spMkLst>
            <pc:docMk/>
            <pc:sldMk cId="3777743547" sldId="440"/>
            <ac:spMk id="3" creationId="{A45BBFE7-5110-4FF1-8C64-E5ECA7C7A9B1}"/>
          </ac:spMkLst>
        </pc:spChg>
        <pc:spChg chg="del">
          <ac:chgData name="M. Vermeulen" userId="9a3419d0-b340-4d3a-99bd-6dd0d4619af3" providerId="ADAL" clId="{E5001597-82E6-4987-BAC3-7EE390DE87E8}" dt="2022-03-26T14:45:04.332" v="1421"/>
          <ac:spMkLst>
            <pc:docMk/>
            <pc:sldMk cId="3777743547" sldId="440"/>
            <ac:spMk id="17" creationId="{13BCCAE5-A35B-4B66-A4A7-E23C34A403A4}"/>
          </ac:spMkLst>
        </pc:spChg>
        <pc:spChg chg="del">
          <ac:chgData name="M. Vermeulen" userId="9a3419d0-b340-4d3a-99bd-6dd0d4619af3" providerId="ADAL" clId="{E5001597-82E6-4987-BAC3-7EE390DE87E8}" dt="2022-03-26T14:45:04.332" v="1421"/>
          <ac:spMkLst>
            <pc:docMk/>
            <pc:sldMk cId="3777743547" sldId="440"/>
            <ac:spMk id="21" creationId="{BD7A74B5-8367-4A83-ABEC-0FCDDE97B149}"/>
          </ac:spMkLst>
        </pc:spChg>
        <pc:spChg chg="del">
          <ac:chgData name="M. Vermeulen" userId="9a3419d0-b340-4d3a-99bd-6dd0d4619af3" providerId="ADAL" clId="{E5001597-82E6-4987-BAC3-7EE390DE87E8}" dt="2022-03-26T14:45:04.332" v="1421"/>
          <ac:spMkLst>
            <pc:docMk/>
            <pc:sldMk cId="3777743547" sldId="440"/>
            <ac:spMk id="23" creationId="{2CC184B0-C2C6-4BF0-B078-816C7AF95977}"/>
          </ac:spMkLst>
        </pc:spChg>
        <pc:cxnChg chg="del">
          <ac:chgData name="M. Vermeulen" userId="9a3419d0-b340-4d3a-99bd-6dd0d4619af3" providerId="ADAL" clId="{E5001597-82E6-4987-BAC3-7EE390DE87E8}" dt="2022-03-26T14:45:04.332" v="1421"/>
          <ac:cxnSpMkLst>
            <pc:docMk/>
            <pc:sldMk cId="3777743547" sldId="440"/>
            <ac:cxnSpMk id="19" creationId="{6987BDFB-DE64-4B56-B44F-45FAE19FA94E}"/>
          </ac:cxnSpMkLst>
        </pc:cxnChg>
      </pc:sldChg>
      <pc:sldChg chg="del">
        <pc:chgData name="M. Vermeulen" userId="9a3419d0-b340-4d3a-99bd-6dd0d4619af3" providerId="ADAL" clId="{E5001597-82E6-4987-BAC3-7EE390DE87E8}" dt="2022-03-26T13:07:07.789" v="807" actId="47"/>
        <pc:sldMkLst>
          <pc:docMk/>
          <pc:sldMk cId="3938425252" sldId="440"/>
        </pc:sldMkLst>
      </pc:sldChg>
      <pc:sldChg chg="del">
        <pc:chgData name="M. Vermeulen" userId="9a3419d0-b340-4d3a-99bd-6dd0d4619af3" providerId="ADAL" clId="{E5001597-82E6-4987-BAC3-7EE390DE87E8}" dt="2022-03-26T13:07:08.706" v="808" actId="47"/>
        <pc:sldMkLst>
          <pc:docMk/>
          <pc:sldMk cId="2207542027" sldId="441"/>
        </pc:sldMkLst>
      </pc:sldChg>
      <pc:sldChg chg="del">
        <pc:chgData name="M. Vermeulen" userId="9a3419d0-b340-4d3a-99bd-6dd0d4619af3" providerId="ADAL" clId="{E5001597-82E6-4987-BAC3-7EE390DE87E8}" dt="2022-03-26T13:07:09.551" v="809" actId="47"/>
        <pc:sldMkLst>
          <pc:docMk/>
          <pc:sldMk cId="1896281255" sldId="442"/>
        </pc:sldMkLst>
      </pc:sldChg>
      <pc:sldChg chg="del">
        <pc:chgData name="M. Vermeulen" userId="9a3419d0-b340-4d3a-99bd-6dd0d4619af3" providerId="ADAL" clId="{E5001597-82E6-4987-BAC3-7EE390DE87E8}" dt="2022-03-26T13:07:11.158" v="810" actId="47"/>
        <pc:sldMkLst>
          <pc:docMk/>
          <pc:sldMk cId="1806252384" sldId="443"/>
        </pc:sldMkLst>
      </pc:sldChg>
      <pc:sldChg chg="del">
        <pc:chgData name="M. Vermeulen" userId="9a3419d0-b340-4d3a-99bd-6dd0d4619af3" providerId="ADAL" clId="{E5001597-82E6-4987-BAC3-7EE390DE87E8}" dt="2022-03-26T13:07:13.177" v="812" actId="47"/>
        <pc:sldMkLst>
          <pc:docMk/>
          <pc:sldMk cId="4126362722" sldId="444"/>
        </pc:sldMkLst>
      </pc:sldChg>
      <pc:sldChg chg="del">
        <pc:chgData name="M. Vermeulen" userId="9a3419d0-b340-4d3a-99bd-6dd0d4619af3" providerId="ADAL" clId="{E5001597-82E6-4987-BAC3-7EE390DE87E8}" dt="2022-03-26T13:07:02.410" v="805" actId="47"/>
        <pc:sldMkLst>
          <pc:docMk/>
          <pc:sldMk cId="3352879340" sldId="445"/>
        </pc:sldMkLst>
      </pc:sldChg>
      <pc:sldChg chg="del">
        <pc:chgData name="M. Vermeulen" userId="9a3419d0-b340-4d3a-99bd-6dd0d4619af3" providerId="ADAL" clId="{E5001597-82E6-4987-BAC3-7EE390DE87E8}" dt="2022-03-26T13:07:32.125" v="816" actId="47"/>
        <pc:sldMkLst>
          <pc:docMk/>
          <pc:sldMk cId="2368764130" sldId="446"/>
        </pc:sldMkLst>
      </pc:sldChg>
      <pc:sldChg chg="modSp del mod">
        <pc:chgData name="M. Vermeulen" userId="9a3419d0-b340-4d3a-99bd-6dd0d4619af3" providerId="ADAL" clId="{E5001597-82E6-4987-BAC3-7EE390DE87E8}" dt="2022-03-28T08:03:39.305" v="2116" actId="47"/>
        <pc:sldMkLst>
          <pc:docMk/>
          <pc:sldMk cId="800350843" sldId="447"/>
        </pc:sldMkLst>
        <pc:spChg chg="mod">
          <ac:chgData name="M. Vermeulen" userId="9a3419d0-b340-4d3a-99bd-6dd0d4619af3" providerId="ADAL" clId="{E5001597-82E6-4987-BAC3-7EE390DE87E8}" dt="2022-03-26T12:58:49.197" v="108" actId="20577"/>
          <ac:spMkLst>
            <pc:docMk/>
            <pc:sldMk cId="800350843" sldId="447"/>
            <ac:spMk id="2" creationId="{092F11A3-0765-4D99-8051-F0F1075DED60}"/>
          </ac:spMkLst>
        </pc:spChg>
      </pc:sldChg>
      <pc:sldChg chg="addSp delSp modSp mod">
        <pc:chgData name="M. Vermeulen" userId="9a3419d0-b340-4d3a-99bd-6dd0d4619af3" providerId="ADAL" clId="{E5001597-82E6-4987-BAC3-7EE390DE87E8}" dt="2022-03-28T08:08:14.821" v="2122" actId="14100"/>
        <pc:sldMkLst>
          <pc:docMk/>
          <pc:sldMk cId="1947184622" sldId="448"/>
        </pc:sldMkLst>
        <pc:spChg chg="mod">
          <ac:chgData name="M. Vermeulen" userId="9a3419d0-b340-4d3a-99bd-6dd0d4619af3" providerId="ADAL" clId="{E5001597-82E6-4987-BAC3-7EE390DE87E8}" dt="2022-03-26T12:58:26.913" v="82" actId="20577"/>
          <ac:spMkLst>
            <pc:docMk/>
            <pc:sldMk cId="1947184622" sldId="448"/>
            <ac:spMk id="3" creationId="{DCB5537F-BC70-49F1-A38A-D581C2233FC6}"/>
          </ac:spMkLst>
        </pc:spChg>
        <pc:picChg chg="add mod">
          <ac:chgData name="M. Vermeulen" userId="9a3419d0-b340-4d3a-99bd-6dd0d4619af3" providerId="ADAL" clId="{E5001597-82E6-4987-BAC3-7EE390DE87E8}" dt="2022-03-28T08:08:14.821" v="2122" actId="14100"/>
          <ac:picMkLst>
            <pc:docMk/>
            <pc:sldMk cId="1947184622" sldId="448"/>
            <ac:picMk id="5" creationId="{D475DB4F-1DDC-41C7-BAAC-12A4923AB1B4}"/>
          </ac:picMkLst>
        </pc:picChg>
        <pc:picChg chg="del">
          <ac:chgData name="M. Vermeulen" userId="9a3419d0-b340-4d3a-99bd-6dd0d4619af3" providerId="ADAL" clId="{E5001597-82E6-4987-BAC3-7EE390DE87E8}" dt="2022-03-26T12:57:06.464" v="10" actId="478"/>
          <ac:picMkLst>
            <pc:docMk/>
            <pc:sldMk cId="1947184622" sldId="448"/>
            <ac:picMk id="7170" creationId="{EB6FB6F8-C928-431E-8650-2A55AE4513C1}"/>
          </ac:picMkLst>
        </pc:picChg>
        <pc:picChg chg="del">
          <ac:chgData name="M. Vermeulen" userId="9a3419d0-b340-4d3a-99bd-6dd0d4619af3" providerId="ADAL" clId="{E5001597-82E6-4987-BAC3-7EE390DE87E8}" dt="2022-03-26T12:57:08.475" v="11" actId="478"/>
          <ac:picMkLst>
            <pc:docMk/>
            <pc:sldMk cId="1947184622" sldId="448"/>
            <ac:picMk id="7172" creationId="{E2851062-6704-4853-8E3C-6627F22EEA6D}"/>
          </ac:picMkLst>
        </pc:picChg>
      </pc:sldChg>
      <pc:sldChg chg="addSp modSp new mod">
        <pc:chgData name="M. Vermeulen" userId="9a3419d0-b340-4d3a-99bd-6dd0d4619af3" providerId="ADAL" clId="{E5001597-82E6-4987-BAC3-7EE390DE87E8}" dt="2022-03-28T07:53:01.540" v="1451" actId="1076"/>
        <pc:sldMkLst>
          <pc:docMk/>
          <pc:sldMk cId="1316613174" sldId="449"/>
        </pc:sldMkLst>
        <pc:spChg chg="mod">
          <ac:chgData name="M. Vermeulen" userId="9a3419d0-b340-4d3a-99bd-6dd0d4619af3" providerId="ADAL" clId="{E5001597-82E6-4987-BAC3-7EE390DE87E8}" dt="2022-03-26T13:03:46.827" v="527" actId="20577"/>
          <ac:spMkLst>
            <pc:docMk/>
            <pc:sldMk cId="1316613174" sldId="449"/>
            <ac:spMk id="2" creationId="{DD308B99-29F2-4B44-AE77-16BFB1BDBDF3}"/>
          </ac:spMkLst>
        </pc:spChg>
        <pc:spChg chg="mod">
          <ac:chgData name="M. Vermeulen" userId="9a3419d0-b340-4d3a-99bd-6dd0d4619af3" providerId="ADAL" clId="{E5001597-82E6-4987-BAC3-7EE390DE87E8}" dt="2022-03-26T13:05:30.976" v="674" actId="20577"/>
          <ac:spMkLst>
            <pc:docMk/>
            <pc:sldMk cId="1316613174" sldId="449"/>
            <ac:spMk id="3" creationId="{22B2D52A-5415-4FBC-AABA-E60E3E28CEEC}"/>
          </ac:spMkLst>
        </pc:spChg>
        <pc:picChg chg="add mod">
          <ac:chgData name="M. Vermeulen" userId="9a3419d0-b340-4d3a-99bd-6dd0d4619af3" providerId="ADAL" clId="{E5001597-82E6-4987-BAC3-7EE390DE87E8}" dt="2022-03-28T07:53:01.540" v="1451" actId="1076"/>
          <ac:picMkLst>
            <pc:docMk/>
            <pc:sldMk cId="1316613174" sldId="449"/>
            <ac:picMk id="4" creationId="{FA2AC623-DFDC-4F72-A916-59DD8D38546C}"/>
          </ac:picMkLst>
        </pc:picChg>
      </pc:sldChg>
      <pc:sldChg chg="addSp modSp new mod ord">
        <pc:chgData name="M. Vermeulen" userId="9a3419d0-b340-4d3a-99bd-6dd0d4619af3" providerId="ADAL" clId="{E5001597-82E6-4987-BAC3-7EE390DE87E8}" dt="2022-03-28T08:03:23.248" v="2114" actId="20577"/>
        <pc:sldMkLst>
          <pc:docMk/>
          <pc:sldMk cId="3040333693" sldId="450"/>
        </pc:sldMkLst>
        <pc:spChg chg="mod">
          <ac:chgData name="M. Vermeulen" userId="9a3419d0-b340-4d3a-99bd-6dd0d4619af3" providerId="ADAL" clId="{E5001597-82E6-4987-BAC3-7EE390DE87E8}" dt="2022-03-26T13:05:58.754" v="683" actId="20577"/>
          <ac:spMkLst>
            <pc:docMk/>
            <pc:sldMk cId="3040333693" sldId="450"/>
            <ac:spMk id="2" creationId="{F88FFA9A-3668-4E49-9E6F-330D4A0E25A1}"/>
          </ac:spMkLst>
        </pc:spChg>
        <pc:spChg chg="mod">
          <ac:chgData name="M. Vermeulen" userId="9a3419d0-b340-4d3a-99bd-6dd0d4619af3" providerId="ADAL" clId="{E5001597-82E6-4987-BAC3-7EE390DE87E8}" dt="2022-03-28T08:03:23.248" v="2114" actId="20577"/>
          <ac:spMkLst>
            <pc:docMk/>
            <pc:sldMk cId="3040333693" sldId="450"/>
            <ac:spMk id="3" creationId="{D22630D8-BE91-4EA4-B064-504232B1D8DB}"/>
          </ac:spMkLst>
        </pc:spChg>
        <pc:picChg chg="add mod">
          <ac:chgData name="M. Vermeulen" userId="9a3419d0-b340-4d3a-99bd-6dd0d4619af3" providerId="ADAL" clId="{E5001597-82E6-4987-BAC3-7EE390DE87E8}" dt="2022-03-28T08:02:47.613" v="2080" actId="1076"/>
          <ac:picMkLst>
            <pc:docMk/>
            <pc:sldMk cId="3040333693" sldId="450"/>
            <ac:picMk id="3074" creationId="{600C287A-634D-419F-99E6-BD3EEFE732DC}"/>
          </ac:picMkLst>
        </pc:picChg>
      </pc:sldChg>
      <pc:sldChg chg="add ord">
        <pc:chgData name="M. Vermeulen" userId="9a3419d0-b340-4d3a-99bd-6dd0d4619af3" providerId="ADAL" clId="{E5001597-82E6-4987-BAC3-7EE390DE87E8}" dt="2022-03-28T08:03:11.678" v="2082"/>
        <pc:sldMkLst>
          <pc:docMk/>
          <pc:sldMk cId="0" sldId="451"/>
        </pc:sldMkLst>
      </pc:sldChg>
      <pc:sldChg chg="addSp delSp modSp new mod ord">
        <pc:chgData name="M. Vermeulen" userId="9a3419d0-b340-4d3a-99bd-6dd0d4619af3" providerId="ADAL" clId="{E5001597-82E6-4987-BAC3-7EE390DE87E8}" dt="2022-03-30T07:38:00.598" v="2214" actId="5793"/>
        <pc:sldMkLst>
          <pc:docMk/>
          <pc:sldMk cId="1328395926" sldId="452"/>
        </pc:sldMkLst>
        <pc:spChg chg="mod">
          <ac:chgData name="M. Vermeulen" userId="9a3419d0-b340-4d3a-99bd-6dd0d4619af3" providerId="ADAL" clId="{E5001597-82E6-4987-BAC3-7EE390DE87E8}" dt="2022-03-26T13:08:02.175" v="840" actId="20577"/>
          <ac:spMkLst>
            <pc:docMk/>
            <pc:sldMk cId="1328395926" sldId="452"/>
            <ac:spMk id="2" creationId="{DEF3596C-D3CF-4976-AE14-10A2F799DB0E}"/>
          </ac:spMkLst>
        </pc:spChg>
        <pc:spChg chg="mod">
          <ac:chgData name="M. Vermeulen" userId="9a3419d0-b340-4d3a-99bd-6dd0d4619af3" providerId="ADAL" clId="{E5001597-82E6-4987-BAC3-7EE390DE87E8}" dt="2022-03-30T07:38:00.598" v="2214" actId="5793"/>
          <ac:spMkLst>
            <pc:docMk/>
            <pc:sldMk cId="1328395926" sldId="452"/>
            <ac:spMk id="3" creationId="{181E080B-2845-41B2-9EE7-989A766C6885}"/>
          </ac:spMkLst>
        </pc:spChg>
        <pc:spChg chg="del">
          <ac:chgData name="M. Vermeulen" userId="9a3419d0-b340-4d3a-99bd-6dd0d4619af3" providerId="ADAL" clId="{E5001597-82E6-4987-BAC3-7EE390DE87E8}" dt="2022-03-28T07:59:40.557" v="1781" actId="478"/>
          <ac:spMkLst>
            <pc:docMk/>
            <pc:sldMk cId="1328395926" sldId="452"/>
            <ac:spMk id="4" creationId="{274FFBC1-2EE0-4178-8B70-43A242F2C5C3}"/>
          </ac:spMkLst>
        </pc:spChg>
        <pc:spChg chg="del">
          <ac:chgData name="M. Vermeulen" userId="9a3419d0-b340-4d3a-99bd-6dd0d4619af3" providerId="ADAL" clId="{E5001597-82E6-4987-BAC3-7EE390DE87E8}" dt="2022-03-28T07:59:38.663" v="1780" actId="478"/>
          <ac:spMkLst>
            <pc:docMk/>
            <pc:sldMk cId="1328395926" sldId="452"/>
            <ac:spMk id="5" creationId="{45673968-62CD-4700-A151-66E54498C2F7}"/>
          </ac:spMkLst>
        </pc:spChg>
        <pc:picChg chg="add mod">
          <ac:chgData name="M. Vermeulen" userId="9a3419d0-b340-4d3a-99bd-6dd0d4619af3" providerId="ADAL" clId="{E5001597-82E6-4987-BAC3-7EE390DE87E8}" dt="2022-03-28T07:59:46.736" v="1783" actId="1076"/>
          <ac:picMkLst>
            <pc:docMk/>
            <pc:sldMk cId="1328395926" sldId="452"/>
            <ac:picMk id="2050" creationId="{57EEA825-0B4F-4E27-8B6F-9A96E5216C35}"/>
          </ac:picMkLst>
        </pc:picChg>
      </pc:sldChg>
      <pc:sldChg chg="modSp new del mod ord">
        <pc:chgData name="M. Vermeulen" userId="9a3419d0-b340-4d3a-99bd-6dd0d4619af3" providerId="ADAL" clId="{E5001597-82E6-4987-BAC3-7EE390DE87E8}" dt="2022-03-28T08:03:37.044" v="2115" actId="47"/>
        <pc:sldMkLst>
          <pc:docMk/>
          <pc:sldMk cId="3958184436" sldId="453"/>
        </pc:sldMkLst>
        <pc:spChg chg="mod">
          <ac:chgData name="M. Vermeulen" userId="9a3419d0-b340-4d3a-99bd-6dd0d4619af3" providerId="ADAL" clId="{E5001597-82E6-4987-BAC3-7EE390DE87E8}" dt="2022-03-26T13:08:40.533" v="905" actId="20577"/>
          <ac:spMkLst>
            <pc:docMk/>
            <pc:sldMk cId="3958184436" sldId="453"/>
            <ac:spMk id="2" creationId="{A942E38B-0526-4CBD-BFA4-08067FDBE742}"/>
          </ac:spMkLst>
        </pc:spChg>
      </pc:sldChg>
      <pc:sldChg chg="addSp modSp new mod modNotesTx">
        <pc:chgData name="M. Vermeulen" userId="9a3419d0-b340-4d3a-99bd-6dd0d4619af3" providerId="ADAL" clId="{E5001597-82E6-4987-BAC3-7EE390DE87E8}" dt="2022-03-30T07:31:55.266" v="2177" actId="20577"/>
        <pc:sldMkLst>
          <pc:docMk/>
          <pc:sldMk cId="128972360" sldId="454"/>
        </pc:sldMkLst>
        <pc:spChg chg="mod">
          <ac:chgData name="M. Vermeulen" userId="9a3419d0-b340-4d3a-99bd-6dd0d4619af3" providerId="ADAL" clId="{E5001597-82E6-4987-BAC3-7EE390DE87E8}" dt="2022-03-26T13:16:25.134" v="1133" actId="20577"/>
          <ac:spMkLst>
            <pc:docMk/>
            <pc:sldMk cId="128972360" sldId="454"/>
            <ac:spMk id="2" creationId="{C68D9AD0-55D6-4A28-A5B1-82723E241734}"/>
          </ac:spMkLst>
        </pc:spChg>
        <pc:spChg chg="mod">
          <ac:chgData name="M. Vermeulen" userId="9a3419d0-b340-4d3a-99bd-6dd0d4619af3" providerId="ADAL" clId="{E5001597-82E6-4987-BAC3-7EE390DE87E8}" dt="2022-03-26T13:13:36.567" v="1121" actId="20577"/>
          <ac:spMkLst>
            <pc:docMk/>
            <pc:sldMk cId="128972360" sldId="454"/>
            <ac:spMk id="3" creationId="{99FD8694-0E5B-4057-A314-10FE32A5A395}"/>
          </ac:spMkLst>
        </pc:spChg>
        <pc:picChg chg="add mod">
          <ac:chgData name="M. Vermeulen" userId="9a3419d0-b340-4d3a-99bd-6dd0d4619af3" providerId="ADAL" clId="{E5001597-82E6-4987-BAC3-7EE390DE87E8}" dt="2022-03-28T07:46:54.917" v="1446" actId="14100"/>
          <ac:picMkLst>
            <pc:docMk/>
            <pc:sldMk cId="128972360" sldId="454"/>
            <ac:picMk id="1026" creationId="{31233295-86EA-4499-93AF-C9C4EDC3DA9A}"/>
          </ac:picMkLst>
        </pc:picChg>
        <pc:picChg chg="add mod">
          <ac:chgData name="M. Vermeulen" userId="9a3419d0-b340-4d3a-99bd-6dd0d4619af3" providerId="ADAL" clId="{E5001597-82E6-4987-BAC3-7EE390DE87E8}" dt="2022-03-28T07:47:08.216" v="1448" actId="14100"/>
          <ac:picMkLst>
            <pc:docMk/>
            <pc:sldMk cId="128972360" sldId="454"/>
            <ac:picMk id="1028" creationId="{F60E1FD7-89A7-420C-97EF-9C764B44C211}"/>
          </ac:picMkLst>
        </pc:picChg>
      </pc:sldChg>
      <pc:sldChg chg="new del">
        <pc:chgData name="M. Vermeulen" userId="9a3419d0-b340-4d3a-99bd-6dd0d4619af3" providerId="ADAL" clId="{E5001597-82E6-4987-BAC3-7EE390DE87E8}" dt="2022-03-26T13:09:16.874" v="907" actId="47"/>
        <pc:sldMkLst>
          <pc:docMk/>
          <pc:sldMk cId="1593046298" sldId="454"/>
        </pc:sldMkLst>
      </pc:sldChg>
      <pc:sldChg chg="modSp new del mod ord">
        <pc:chgData name="M. Vermeulen" userId="9a3419d0-b340-4d3a-99bd-6dd0d4619af3" providerId="ADAL" clId="{E5001597-82E6-4987-BAC3-7EE390DE87E8}" dt="2022-03-28T08:04:22.766" v="2118" actId="47"/>
        <pc:sldMkLst>
          <pc:docMk/>
          <pc:sldMk cId="4036629892" sldId="455"/>
        </pc:sldMkLst>
        <pc:spChg chg="mod">
          <ac:chgData name="M. Vermeulen" userId="9a3419d0-b340-4d3a-99bd-6dd0d4619af3" providerId="ADAL" clId="{E5001597-82E6-4987-BAC3-7EE390DE87E8}" dt="2022-03-26T13:16:44.017" v="1163" actId="20577"/>
          <ac:spMkLst>
            <pc:docMk/>
            <pc:sldMk cId="4036629892" sldId="455"/>
            <ac:spMk id="2" creationId="{DA9A2A1B-9666-436C-AEC0-CF99E2B9A791}"/>
          </ac:spMkLst>
        </pc:spChg>
        <pc:spChg chg="mod">
          <ac:chgData name="M. Vermeulen" userId="9a3419d0-b340-4d3a-99bd-6dd0d4619af3" providerId="ADAL" clId="{E5001597-82E6-4987-BAC3-7EE390DE87E8}" dt="2022-03-26T13:21:58.370" v="1244" actId="20577"/>
          <ac:spMkLst>
            <pc:docMk/>
            <pc:sldMk cId="4036629892" sldId="455"/>
            <ac:spMk id="3" creationId="{319A2F0F-694B-4CFA-8502-CEAA5AA52768}"/>
          </ac:spMkLst>
        </pc:spChg>
      </pc:sldChg>
      <pc:sldChg chg="addSp delSp add del setBg delDesignElem">
        <pc:chgData name="M. Vermeulen" userId="9a3419d0-b340-4d3a-99bd-6dd0d4619af3" providerId="ADAL" clId="{E5001597-82E6-4987-BAC3-7EE390DE87E8}" dt="2022-03-26T14:45:18.100" v="1428"/>
        <pc:sldMkLst>
          <pc:docMk/>
          <pc:sldMk cId="292018140" sldId="456"/>
        </pc:sldMkLst>
        <pc:spChg chg="add del">
          <ac:chgData name="M. Vermeulen" userId="9a3419d0-b340-4d3a-99bd-6dd0d4619af3" providerId="ADAL" clId="{E5001597-82E6-4987-BAC3-7EE390DE87E8}" dt="2022-03-26T14:45:18.100" v="1428"/>
          <ac:spMkLst>
            <pc:docMk/>
            <pc:sldMk cId="292018140" sldId="456"/>
            <ac:spMk id="11" creationId="{13BCCAE5-A35B-4B66-A4A7-E23C34A403A4}"/>
          </ac:spMkLst>
        </pc:spChg>
        <pc:spChg chg="add del">
          <ac:chgData name="M. Vermeulen" userId="9a3419d0-b340-4d3a-99bd-6dd0d4619af3" providerId="ADAL" clId="{E5001597-82E6-4987-BAC3-7EE390DE87E8}" dt="2022-03-26T14:45:18.100" v="1428"/>
          <ac:spMkLst>
            <pc:docMk/>
            <pc:sldMk cId="292018140" sldId="456"/>
            <ac:spMk id="15" creationId="{BD7A74B5-8367-4A83-ABEC-0FCDDE97B149}"/>
          </ac:spMkLst>
        </pc:spChg>
        <pc:spChg chg="add del">
          <ac:chgData name="M. Vermeulen" userId="9a3419d0-b340-4d3a-99bd-6dd0d4619af3" providerId="ADAL" clId="{E5001597-82E6-4987-BAC3-7EE390DE87E8}" dt="2022-03-26T14:45:18.100" v="1428"/>
          <ac:spMkLst>
            <pc:docMk/>
            <pc:sldMk cId="292018140" sldId="456"/>
            <ac:spMk id="17" creationId="{2CC184B0-C2C6-4BF0-B078-816C7AF95977}"/>
          </ac:spMkLst>
        </pc:spChg>
        <pc:cxnChg chg="add del">
          <ac:chgData name="M. Vermeulen" userId="9a3419d0-b340-4d3a-99bd-6dd0d4619af3" providerId="ADAL" clId="{E5001597-82E6-4987-BAC3-7EE390DE87E8}" dt="2022-03-26T14:45:18.100" v="1428"/>
          <ac:cxnSpMkLst>
            <pc:docMk/>
            <pc:sldMk cId="292018140" sldId="456"/>
            <ac:cxnSpMk id="13" creationId="{6987BDFB-DE64-4B56-B44F-45FAE19FA94E}"/>
          </ac:cxnSpMkLst>
        </pc:cxnChg>
      </pc:sldChg>
      <pc:sldChg chg="addSp modSp new mod">
        <pc:chgData name="M. Vermeulen" userId="9a3419d0-b340-4d3a-99bd-6dd0d4619af3" providerId="ADAL" clId="{E5001597-82E6-4987-BAC3-7EE390DE87E8}" dt="2022-03-26T14:46:01.148" v="1433"/>
        <pc:sldMkLst>
          <pc:docMk/>
          <pc:sldMk cId="1093362068" sldId="456"/>
        </pc:sldMkLst>
        <pc:spChg chg="mod">
          <ac:chgData name="M. Vermeulen" userId="9a3419d0-b340-4d3a-99bd-6dd0d4619af3" providerId="ADAL" clId="{E5001597-82E6-4987-BAC3-7EE390DE87E8}" dt="2022-03-26T14:45:29.803" v="1430"/>
          <ac:spMkLst>
            <pc:docMk/>
            <pc:sldMk cId="1093362068" sldId="456"/>
            <ac:spMk id="2" creationId="{70CF06C4-325C-4E2B-8CE5-3EB5E0528C00}"/>
          </ac:spMkLst>
        </pc:spChg>
        <pc:spChg chg="mod">
          <ac:chgData name="M. Vermeulen" userId="9a3419d0-b340-4d3a-99bd-6dd0d4619af3" providerId="ADAL" clId="{E5001597-82E6-4987-BAC3-7EE390DE87E8}" dt="2022-03-26T14:45:51.274" v="1432" actId="255"/>
          <ac:spMkLst>
            <pc:docMk/>
            <pc:sldMk cId="1093362068" sldId="456"/>
            <ac:spMk id="3" creationId="{74941E9F-8822-46B6-BE2B-252C09267F3F}"/>
          </ac:spMkLst>
        </pc:spChg>
        <pc:picChg chg="add mod">
          <ac:chgData name="M. Vermeulen" userId="9a3419d0-b340-4d3a-99bd-6dd0d4619af3" providerId="ADAL" clId="{E5001597-82E6-4987-BAC3-7EE390DE87E8}" dt="2022-03-26T14:46:01.148" v="1433"/>
          <ac:picMkLst>
            <pc:docMk/>
            <pc:sldMk cId="1093362068" sldId="456"/>
            <ac:picMk id="4" creationId="{DC4C6722-4C65-4CCE-8F9F-C26D9FB22A4C}"/>
          </ac:picMkLst>
        </pc:picChg>
      </pc:sldChg>
      <pc:sldChg chg="addSp delSp modSp add del mod setBg delDesignElem">
        <pc:chgData name="M. Vermeulen" userId="9a3419d0-b340-4d3a-99bd-6dd0d4619af3" providerId="ADAL" clId="{E5001597-82E6-4987-BAC3-7EE390DE87E8}" dt="2022-03-26T14:45:18.100" v="1428"/>
        <pc:sldMkLst>
          <pc:docMk/>
          <pc:sldMk cId="617255414" sldId="457"/>
        </pc:sldMkLst>
        <pc:spChg chg="mod">
          <ac:chgData name="M. Vermeulen" userId="9a3419d0-b340-4d3a-99bd-6dd0d4619af3" providerId="ADAL" clId="{E5001597-82E6-4987-BAC3-7EE390DE87E8}" dt="2022-03-26T14:45:18.100" v="1428"/>
          <ac:spMkLst>
            <pc:docMk/>
            <pc:sldMk cId="617255414" sldId="457"/>
            <ac:spMk id="3" creationId="{A45BBFE7-5110-4FF1-8C64-E5ECA7C7A9B1}"/>
          </ac:spMkLst>
        </pc:spChg>
        <pc:spChg chg="add del">
          <ac:chgData name="M. Vermeulen" userId="9a3419d0-b340-4d3a-99bd-6dd0d4619af3" providerId="ADAL" clId="{E5001597-82E6-4987-BAC3-7EE390DE87E8}" dt="2022-03-26T14:45:18.100" v="1428"/>
          <ac:spMkLst>
            <pc:docMk/>
            <pc:sldMk cId="617255414" sldId="457"/>
            <ac:spMk id="17" creationId="{13BCCAE5-A35B-4B66-A4A7-E23C34A403A4}"/>
          </ac:spMkLst>
        </pc:spChg>
        <pc:spChg chg="add del">
          <ac:chgData name="M. Vermeulen" userId="9a3419d0-b340-4d3a-99bd-6dd0d4619af3" providerId="ADAL" clId="{E5001597-82E6-4987-BAC3-7EE390DE87E8}" dt="2022-03-26T14:45:18.100" v="1428"/>
          <ac:spMkLst>
            <pc:docMk/>
            <pc:sldMk cId="617255414" sldId="457"/>
            <ac:spMk id="21" creationId="{BD7A74B5-8367-4A83-ABEC-0FCDDE97B149}"/>
          </ac:spMkLst>
        </pc:spChg>
        <pc:spChg chg="add del">
          <ac:chgData name="M. Vermeulen" userId="9a3419d0-b340-4d3a-99bd-6dd0d4619af3" providerId="ADAL" clId="{E5001597-82E6-4987-BAC3-7EE390DE87E8}" dt="2022-03-26T14:45:18.100" v="1428"/>
          <ac:spMkLst>
            <pc:docMk/>
            <pc:sldMk cId="617255414" sldId="457"/>
            <ac:spMk id="23" creationId="{2CC184B0-C2C6-4BF0-B078-816C7AF95977}"/>
          </ac:spMkLst>
        </pc:spChg>
        <pc:cxnChg chg="add del">
          <ac:chgData name="M. Vermeulen" userId="9a3419d0-b340-4d3a-99bd-6dd0d4619af3" providerId="ADAL" clId="{E5001597-82E6-4987-BAC3-7EE390DE87E8}" dt="2022-03-26T14:45:18.100" v="1428"/>
          <ac:cxnSpMkLst>
            <pc:docMk/>
            <pc:sldMk cId="617255414" sldId="457"/>
            <ac:cxnSpMk id="19" creationId="{6987BDFB-DE64-4B56-B44F-45FAE19FA94E}"/>
          </ac:cxnSpMkLst>
        </pc:cxnChg>
      </pc:sldChg>
      <pc:sldChg chg="addSp modSp new mod">
        <pc:chgData name="M. Vermeulen" userId="9a3419d0-b340-4d3a-99bd-6dd0d4619af3" providerId="ADAL" clId="{E5001597-82E6-4987-BAC3-7EE390DE87E8}" dt="2022-03-26T14:47:03.111" v="1440"/>
        <pc:sldMkLst>
          <pc:docMk/>
          <pc:sldMk cId="1581993823" sldId="457"/>
        </pc:sldMkLst>
        <pc:spChg chg="mod">
          <ac:chgData name="M. Vermeulen" userId="9a3419d0-b340-4d3a-99bd-6dd0d4619af3" providerId="ADAL" clId="{E5001597-82E6-4987-BAC3-7EE390DE87E8}" dt="2022-03-26T14:46:54.125" v="1439"/>
          <ac:spMkLst>
            <pc:docMk/>
            <pc:sldMk cId="1581993823" sldId="457"/>
            <ac:spMk id="2" creationId="{2FD99964-74E2-4D06-92D4-A5000AA4FACA}"/>
          </ac:spMkLst>
        </pc:spChg>
        <pc:spChg chg="mod">
          <ac:chgData name="M. Vermeulen" userId="9a3419d0-b340-4d3a-99bd-6dd0d4619af3" providerId="ADAL" clId="{E5001597-82E6-4987-BAC3-7EE390DE87E8}" dt="2022-03-26T14:46:43.637" v="1438"/>
          <ac:spMkLst>
            <pc:docMk/>
            <pc:sldMk cId="1581993823" sldId="457"/>
            <ac:spMk id="3" creationId="{43F945CE-9682-4D91-A784-A58A0715DDCE}"/>
          </ac:spMkLst>
        </pc:spChg>
        <pc:picChg chg="add mod">
          <ac:chgData name="M. Vermeulen" userId="9a3419d0-b340-4d3a-99bd-6dd0d4619af3" providerId="ADAL" clId="{E5001597-82E6-4987-BAC3-7EE390DE87E8}" dt="2022-03-26T14:47:03.111" v="1440"/>
          <ac:picMkLst>
            <pc:docMk/>
            <pc:sldMk cId="1581993823" sldId="457"/>
            <ac:picMk id="4" creationId="{9636E461-0248-42E0-82B2-F550E52EC273}"/>
          </ac:picMkLst>
        </pc:picChg>
      </pc:sldChg>
      <pc:sldMasterChg chg="delSldLayout">
        <pc:chgData name="M. Vermeulen" userId="9a3419d0-b340-4d3a-99bd-6dd0d4619af3" providerId="ADAL" clId="{E5001597-82E6-4987-BAC3-7EE390DE87E8}" dt="2022-03-26T14:47:05.887" v="1441" actId="47"/>
        <pc:sldMasterMkLst>
          <pc:docMk/>
          <pc:sldMasterMk cId="0" sldId="2147483648"/>
        </pc:sldMasterMkLst>
        <pc:sldLayoutChg chg="del">
          <pc:chgData name="M. Vermeulen" userId="9a3419d0-b340-4d3a-99bd-6dd0d4619af3" providerId="ADAL" clId="{E5001597-82E6-4987-BAC3-7EE390DE87E8}" dt="2022-03-26T14:47:05.887" v="1441" actId="47"/>
          <pc:sldLayoutMkLst>
            <pc:docMk/>
            <pc:sldMasterMk cId="0" sldId="2147483648"/>
            <pc:sldLayoutMk cId="3547974640" sldId="2147484434"/>
          </pc:sldLayoutMkLst>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jdelijke aanduiding voor koptekst 1">
            <a:extLst>
              <a:ext uri="{FF2B5EF4-FFF2-40B4-BE49-F238E27FC236}">
                <a16:creationId xmlns:a16="http://schemas.microsoft.com/office/drawing/2014/main" id="{9EF64CF1-3DB0-454B-B8CB-F9EF53A589DD}"/>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cs typeface="+mn-cs"/>
              </a:defRPr>
            </a:lvl1pPr>
          </a:lstStyle>
          <a:p>
            <a:pPr>
              <a:defRPr/>
            </a:pPr>
            <a:endParaRPr lang="nl-NL"/>
          </a:p>
        </p:txBody>
      </p:sp>
      <p:sp>
        <p:nvSpPr>
          <p:cNvPr id="3" name="Tijdelijke aanduiding voor datum 2">
            <a:extLst>
              <a:ext uri="{FF2B5EF4-FFF2-40B4-BE49-F238E27FC236}">
                <a16:creationId xmlns:a16="http://schemas.microsoft.com/office/drawing/2014/main" id="{61B2C3E9-55FA-448B-9E74-E3B98CE145FA}"/>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cs typeface="+mn-cs"/>
              </a:defRPr>
            </a:lvl1pPr>
          </a:lstStyle>
          <a:p>
            <a:pPr>
              <a:defRPr/>
            </a:pPr>
            <a:fld id="{4B1094CE-123E-4776-8705-6ABC5871F7E7}" type="datetimeFigureOut">
              <a:rPr lang="nl-NL"/>
              <a:pPr>
                <a:defRPr/>
              </a:pPr>
              <a:t>20-2-2023</a:t>
            </a:fld>
            <a:endParaRPr lang="nl-NL"/>
          </a:p>
        </p:txBody>
      </p:sp>
      <p:sp>
        <p:nvSpPr>
          <p:cNvPr id="4" name="Tijdelijke aanduiding voor dia-afbeelding 3">
            <a:extLst>
              <a:ext uri="{FF2B5EF4-FFF2-40B4-BE49-F238E27FC236}">
                <a16:creationId xmlns:a16="http://schemas.microsoft.com/office/drawing/2014/main" id="{972411A6-232B-4679-BBB9-C8FA8B41DCBF}"/>
              </a:ext>
            </a:extLst>
          </p:cNvPr>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lvl="0"/>
            <a:endParaRPr lang="nl-NL" noProof="0"/>
          </a:p>
        </p:txBody>
      </p:sp>
      <p:sp>
        <p:nvSpPr>
          <p:cNvPr id="5" name="Tijdelijke aanduiding voor notities 4">
            <a:extLst>
              <a:ext uri="{FF2B5EF4-FFF2-40B4-BE49-F238E27FC236}">
                <a16:creationId xmlns:a16="http://schemas.microsoft.com/office/drawing/2014/main" id="{AC8FE1CE-9F6D-4D23-8ABD-12BEED4B875A}"/>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nl-NL" noProof="0"/>
              <a:t>Klik om de modelstijlen te bewerken</a:t>
            </a:r>
          </a:p>
          <a:p>
            <a:pPr lvl="1"/>
            <a:r>
              <a:rPr lang="nl-NL" noProof="0"/>
              <a:t>Tweede niveau</a:t>
            </a:r>
          </a:p>
          <a:p>
            <a:pPr lvl="2"/>
            <a:r>
              <a:rPr lang="nl-NL" noProof="0"/>
              <a:t>Derde niveau</a:t>
            </a:r>
          </a:p>
          <a:p>
            <a:pPr lvl="3"/>
            <a:r>
              <a:rPr lang="nl-NL" noProof="0"/>
              <a:t>Vierde niveau</a:t>
            </a:r>
          </a:p>
          <a:p>
            <a:pPr lvl="4"/>
            <a:r>
              <a:rPr lang="nl-NL" noProof="0"/>
              <a:t>Vijfde niveau</a:t>
            </a:r>
          </a:p>
        </p:txBody>
      </p:sp>
      <p:sp>
        <p:nvSpPr>
          <p:cNvPr id="6" name="Tijdelijke aanduiding voor voettekst 5">
            <a:extLst>
              <a:ext uri="{FF2B5EF4-FFF2-40B4-BE49-F238E27FC236}">
                <a16:creationId xmlns:a16="http://schemas.microsoft.com/office/drawing/2014/main" id="{A7739560-930D-4EBC-AAB5-FF37AB77F863}"/>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cs typeface="+mn-cs"/>
              </a:defRPr>
            </a:lvl1pPr>
          </a:lstStyle>
          <a:p>
            <a:pPr>
              <a:defRPr/>
            </a:pPr>
            <a:endParaRPr lang="nl-NL"/>
          </a:p>
        </p:txBody>
      </p:sp>
      <p:sp>
        <p:nvSpPr>
          <p:cNvPr id="7" name="Tijdelijke aanduiding voor dianummer 6">
            <a:extLst>
              <a:ext uri="{FF2B5EF4-FFF2-40B4-BE49-F238E27FC236}">
                <a16:creationId xmlns:a16="http://schemas.microsoft.com/office/drawing/2014/main" id="{70D4706D-55B6-4A3F-96B7-EBEAF9F845DE}"/>
              </a:ext>
            </a:extLst>
          </p:cNvPr>
          <p:cNvSpPr>
            <a:spLocks noGrp="1"/>
          </p:cNvSpPr>
          <p:nvPr>
            <p:ph type="sldNum" sz="quarter" idx="5"/>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pPr>
              <a:defRPr/>
            </a:pPr>
            <a:fld id="{08391764-348D-49F7-8AAB-551BF6EF303E}" type="slidenum">
              <a:rPr lang="nl-NL" altLang="nl-NL"/>
              <a:pPr>
                <a:defRPr/>
              </a:pPr>
              <a:t>‹nr.›</a:t>
            </a:fld>
            <a:endParaRPr lang="nl-NL" altLang="nl-NL"/>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a:t>Vertellen eigen voorbeeld </a:t>
            </a:r>
          </a:p>
        </p:txBody>
      </p:sp>
      <p:sp>
        <p:nvSpPr>
          <p:cNvPr id="4" name="Tijdelijke aanduiding voor dianummer 3"/>
          <p:cNvSpPr>
            <a:spLocks noGrp="1"/>
          </p:cNvSpPr>
          <p:nvPr>
            <p:ph type="sldNum" sz="quarter" idx="5"/>
          </p:nvPr>
        </p:nvSpPr>
        <p:spPr/>
        <p:txBody>
          <a:bodyPr/>
          <a:lstStyle/>
          <a:p>
            <a:pPr>
              <a:defRPr/>
            </a:pPr>
            <a:fld id="{08391764-348D-49F7-8AAB-551BF6EF303E}" type="slidenum">
              <a:rPr lang="nl-NL" altLang="nl-NL" smtClean="0"/>
              <a:pPr>
                <a:defRPr/>
              </a:pPr>
              <a:t>2</a:t>
            </a:fld>
            <a:endParaRPr lang="nl-NL" altLang="nl-NL"/>
          </a:p>
        </p:txBody>
      </p:sp>
    </p:spTree>
    <p:extLst>
      <p:ext uri="{BB962C8B-B14F-4D97-AF65-F5344CB8AC3E}">
        <p14:creationId xmlns:p14="http://schemas.microsoft.com/office/powerpoint/2010/main" val="36194764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jdelijke aanduiding voor dia-afbeelding 1">
            <a:extLst>
              <a:ext uri="{FF2B5EF4-FFF2-40B4-BE49-F238E27FC236}">
                <a16:creationId xmlns:a16="http://schemas.microsoft.com/office/drawing/2014/main" id="{A9149E8A-B890-440F-AF68-24B5D70A0E3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Tijdelijke aanduiding voor notities 2">
            <a:extLst>
              <a:ext uri="{FF2B5EF4-FFF2-40B4-BE49-F238E27FC236}">
                <a16:creationId xmlns:a16="http://schemas.microsoft.com/office/drawing/2014/main" id="{ECCCBCA7-B641-42FF-A5DA-834225E754B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nl-NL" altLang="nl-NL"/>
          </a:p>
        </p:txBody>
      </p:sp>
      <p:sp>
        <p:nvSpPr>
          <p:cNvPr id="17412" name="Tijdelijke aanduiding voor dianummer 3">
            <a:extLst>
              <a:ext uri="{FF2B5EF4-FFF2-40B4-BE49-F238E27FC236}">
                <a16:creationId xmlns:a16="http://schemas.microsoft.com/office/drawing/2014/main" id="{83E3EB67-9248-473B-8CC5-C3383F4D052F}"/>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defTabSz="4572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defTabSz="4572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defTabSz="4572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defTabSz="4572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F5F14C1C-842A-4000-ACB7-C02A177E6B21}" type="slidenum">
              <a:rPr lang="nl-NL" altLang="nl-NL" smtClean="0"/>
              <a:pPr>
                <a:spcBef>
                  <a:spcPct val="0"/>
                </a:spcBef>
              </a:pPr>
              <a:t>13</a:t>
            </a:fld>
            <a:endParaRPr lang="nl-NL" altLang="nl-NL"/>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Voorpagina Driestar onderwijsadvies">
    <p:spTree>
      <p:nvGrpSpPr>
        <p:cNvPr id="1" name=""/>
        <p:cNvGrpSpPr/>
        <p:nvPr/>
      </p:nvGrpSpPr>
      <p:grpSpPr>
        <a:xfrm>
          <a:off x="0" y="0"/>
          <a:ext cx="0" cy="0"/>
          <a:chOff x="0" y="0"/>
          <a:chExt cx="0" cy="0"/>
        </a:xfrm>
      </p:grpSpPr>
      <p:sp>
        <p:nvSpPr>
          <p:cNvPr id="8" name="Rechthoek 7">
            <a:extLst>
              <a:ext uri="{FF2B5EF4-FFF2-40B4-BE49-F238E27FC236}">
                <a16:creationId xmlns:a16="http://schemas.microsoft.com/office/drawing/2014/main" id="{6BF25A0A-E9CF-48C9-9B23-313C373723A5}"/>
              </a:ext>
            </a:extLst>
          </p:cNvPr>
          <p:cNvSpPr/>
          <p:nvPr userDrawn="1"/>
        </p:nvSpPr>
        <p:spPr>
          <a:xfrm>
            <a:off x="0" y="0"/>
            <a:ext cx="9144000" cy="514350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nl-NL" sz="1350"/>
          </a:p>
        </p:txBody>
      </p:sp>
      <p:grpSp>
        <p:nvGrpSpPr>
          <p:cNvPr id="10" name="Groep 11">
            <a:extLst>
              <a:ext uri="{FF2B5EF4-FFF2-40B4-BE49-F238E27FC236}">
                <a16:creationId xmlns:a16="http://schemas.microsoft.com/office/drawing/2014/main" id="{07E247F5-3590-4921-8914-F6F637544131}"/>
              </a:ext>
            </a:extLst>
          </p:cNvPr>
          <p:cNvGrpSpPr>
            <a:grpSpLocks/>
          </p:cNvGrpSpPr>
          <p:nvPr userDrawn="1"/>
        </p:nvGrpSpPr>
        <p:grpSpPr bwMode="auto">
          <a:xfrm>
            <a:off x="9404350" y="-4763"/>
            <a:ext cx="2187575" cy="5153026"/>
            <a:chOff x="9316379" y="-5444"/>
            <a:chExt cx="2609094" cy="6868888"/>
          </a:xfrm>
        </p:grpSpPr>
        <p:pic>
          <p:nvPicPr>
            <p:cNvPr id="11" name="Picture 3">
              <a:extLst>
                <a:ext uri="{FF2B5EF4-FFF2-40B4-BE49-F238E27FC236}">
                  <a16:creationId xmlns:a16="http://schemas.microsoft.com/office/drawing/2014/main" id="{96F4DC8D-01A8-42A0-9E80-10F8EFA24F37}"/>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9412068" y="5637967"/>
              <a:ext cx="1327774" cy="10153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2" name="Instructie Afbeelding &amp; Dia Herstellen">
              <a:extLst>
                <a:ext uri="{FF2B5EF4-FFF2-40B4-BE49-F238E27FC236}">
                  <a16:creationId xmlns:a16="http://schemas.microsoft.com/office/drawing/2014/main" id="{1F9047A0-1B45-4DB3-9F18-01DBE831E574}"/>
                </a:ext>
              </a:extLst>
            </p:cNvPr>
            <p:cNvGrpSpPr>
              <a:grpSpLocks/>
            </p:cNvGrpSpPr>
            <p:nvPr userDrawn="1"/>
          </p:nvGrpSpPr>
          <p:grpSpPr bwMode="auto">
            <a:xfrm>
              <a:off x="9316379" y="-5444"/>
              <a:ext cx="2609094" cy="6868888"/>
              <a:chOff x="12470972" y="-5444"/>
              <a:chExt cx="2609094" cy="6868888"/>
            </a:xfrm>
          </p:grpSpPr>
          <p:sp>
            <p:nvSpPr>
              <p:cNvPr id="13" name="Rechthoek 12">
                <a:extLst>
                  <a:ext uri="{FF2B5EF4-FFF2-40B4-BE49-F238E27FC236}">
                    <a16:creationId xmlns:a16="http://schemas.microsoft.com/office/drawing/2014/main" id="{82361671-7241-4E34-A053-50C75BE3B887}"/>
                  </a:ext>
                </a:extLst>
              </p:cNvPr>
              <p:cNvSpPr>
                <a:spLocks noChangeArrowheads="1"/>
              </p:cNvSpPr>
              <p:nvPr/>
            </p:nvSpPr>
            <p:spPr bwMode="auto">
              <a:xfrm>
                <a:off x="12484226" y="-5444"/>
                <a:ext cx="2584479" cy="287792"/>
              </a:xfrm>
              <a:prstGeom prst="rect">
                <a:avLst/>
              </a:prstGeom>
              <a:noFill/>
              <a:ln>
                <a:noFill/>
              </a:ln>
            </p:spPr>
            <p:txBody>
              <a:bodyPr lIns="0" tIns="0" rIns="0" bIns="0"/>
              <a:lstStyle>
                <a:lvl1pPr defTabSz="685800">
                  <a:defRPr>
                    <a:solidFill>
                      <a:schemeClr val="tx1"/>
                    </a:solidFill>
                    <a:latin typeface="Arial" panose="020B0604020202020204" pitchFamily="34" charset="0"/>
                    <a:cs typeface="Arial" panose="020B0604020202020204" pitchFamily="34" charset="0"/>
                  </a:defRPr>
                </a:lvl1pPr>
                <a:lvl2pPr marL="742950" indent="-285750" defTabSz="685800">
                  <a:defRPr>
                    <a:solidFill>
                      <a:schemeClr val="tx1"/>
                    </a:solidFill>
                    <a:latin typeface="Arial" panose="020B0604020202020204" pitchFamily="34" charset="0"/>
                    <a:cs typeface="Arial" panose="020B0604020202020204" pitchFamily="34" charset="0"/>
                  </a:defRPr>
                </a:lvl2pPr>
                <a:lvl3pPr marL="1143000" indent="-228600" defTabSz="685800">
                  <a:defRPr>
                    <a:solidFill>
                      <a:schemeClr val="tx1"/>
                    </a:solidFill>
                    <a:latin typeface="Arial" panose="020B0604020202020204" pitchFamily="34" charset="0"/>
                    <a:cs typeface="Arial" panose="020B0604020202020204" pitchFamily="34" charset="0"/>
                  </a:defRPr>
                </a:lvl3pPr>
                <a:lvl4pPr marL="1600200" indent="-228600" defTabSz="685800">
                  <a:defRPr>
                    <a:solidFill>
                      <a:schemeClr val="tx1"/>
                    </a:solidFill>
                    <a:latin typeface="Arial" panose="020B0604020202020204" pitchFamily="34" charset="0"/>
                    <a:cs typeface="Arial" panose="020B0604020202020204" pitchFamily="34" charset="0"/>
                  </a:defRPr>
                </a:lvl4pPr>
                <a:lvl5pPr marL="2057400" indent="-228600" defTabSz="685800">
                  <a:defRPr>
                    <a:solidFill>
                      <a:schemeClr val="tx1"/>
                    </a:solidFill>
                    <a:latin typeface="Arial" panose="020B0604020202020204" pitchFamily="34" charset="0"/>
                    <a:cs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lnSpc>
                    <a:spcPct val="80000"/>
                  </a:lnSpc>
                  <a:defRPr/>
                </a:pPr>
                <a:r>
                  <a:rPr lang="nl-NL" altLang="nl-NL" sz="1200" b="1">
                    <a:solidFill>
                      <a:srgbClr val="006F8A"/>
                    </a:solidFill>
                    <a:latin typeface="Segoe UI Light" panose="020B0502040204020203" pitchFamily="34" charset="0"/>
                    <a:cs typeface="Segoe UI Light" panose="020B0502040204020203" pitchFamily="34" charset="0"/>
                  </a:rPr>
                  <a:t>AFBEELDING INVOEGEN</a:t>
                </a:r>
              </a:p>
            </p:txBody>
          </p:sp>
          <p:sp>
            <p:nvSpPr>
              <p:cNvPr id="14" name="Tekstvak 33">
                <a:extLst>
                  <a:ext uri="{FF2B5EF4-FFF2-40B4-BE49-F238E27FC236}">
                    <a16:creationId xmlns:a16="http://schemas.microsoft.com/office/drawing/2014/main" id="{411DFCBD-7BB5-45E0-B790-BAAC1C5EDEE0}"/>
                  </a:ext>
                </a:extLst>
              </p:cNvPr>
              <p:cNvSpPr txBox="1">
                <a:spLocks noChangeArrowheads="1"/>
              </p:cNvSpPr>
              <p:nvPr/>
            </p:nvSpPr>
            <p:spPr bwMode="auto">
              <a:xfrm>
                <a:off x="12484226" y="974315"/>
                <a:ext cx="2584479" cy="224307"/>
              </a:xfrm>
              <a:prstGeom prst="rect">
                <a:avLst/>
              </a:prstGeom>
              <a:noFill/>
              <a:ln>
                <a:noFill/>
              </a:ln>
            </p:spPr>
            <p:txBody>
              <a:bodyPr lIns="0" tIns="0" rIns="0" bIns="0"/>
              <a:lstStyle>
                <a:lvl1pPr defTabSz="685800">
                  <a:defRPr>
                    <a:solidFill>
                      <a:schemeClr val="tx1"/>
                    </a:solidFill>
                    <a:latin typeface="Arial" panose="020B0604020202020204" pitchFamily="34" charset="0"/>
                    <a:cs typeface="Arial" panose="020B0604020202020204" pitchFamily="34" charset="0"/>
                  </a:defRPr>
                </a:lvl1pPr>
                <a:lvl2pPr marL="742950" indent="-285750" defTabSz="685800">
                  <a:defRPr>
                    <a:solidFill>
                      <a:schemeClr val="tx1"/>
                    </a:solidFill>
                    <a:latin typeface="Arial" panose="020B0604020202020204" pitchFamily="34" charset="0"/>
                    <a:cs typeface="Arial" panose="020B0604020202020204" pitchFamily="34" charset="0"/>
                  </a:defRPr>
                </a:lvl2pPr>
                <a:lvl3pPr marL="1143000" indent="-228600" defTabSz="685800">
                  <a:defRPr>
                    <a:solidFill>
                      <a:schemeClr val="tx1"/>
                    </a:solidFill>
                    <a:latin typeface="Arial" panose="020B0604020202020204" pitchFamily="34" charset="0"/>
                    <a:cs typeface="Arial" panose="020B0604020202020204" pitchFamily="34" charset="0"/>
                  </a:defRPr>
                </a:lvl3pPr>
                <a:lvl4pPr marL="1600200" indent="-228600" defTabSz="685800">
                  <a:defRPr>
                    <a:solidFill>
                      <a:schemeClr val="tx1"/>
                    </a:solidFill>
                    <a:latin typeface="Arial" panose="020B0604020202020204" pitchFamily="34" charset="0"/>
                    <a:cs typeface="Arial" panose="020B0604020202020204" pitchFamily="34" charset="0"/>
                  </a:defRPr>
                </a:lvl4pPr>
                <a:lvl5pPr marL="2057400" indent="-228600" defTabSz="685800">
                  <a:defRPr>
                    <a:solidFill>
                      <a:schemeClr val="tx1"/>
                    </a:solidFill>
                    <a:latin typeface="Arial" panose="020B0604020202020204" pitchFamily="34" charset="0"/>
                    <a:cs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nl-NL" altLang="nl-NL" sz="900">
                    <a:solidFill>
                      <a:srgbClr val="000000"/>
                    </a:solidFill>
                    <a:latin typeface="Segoe UI Light" panose="020B0502040204020203" pitchFamily="34" charset="0"/>
                    <a:cs typeface="Segoe UI Light" panose="020B0502040204020203" pitchFamily="34" charset="0"/>
                  </a:rPr>
                  <a:t>Klik op het icoon om een afbeelding</a:t>
                </a:r>
                <a:br>
                  <a:rPr lang="nl-NL" altLang="nl-NL" sz="900">
                    <a:solidFill>
                      <a:srgbClr val="000000"/>
                    </a:solidFill>
                    <a:latin typeface="Segoe UI Light" panose="020B0502040204020203" pitchFamily="34" charset="0"/>
                    <a:cs typeface="Segoe UI Light" panose="020B0502040204020203" pitchFamily="34" charset="0"/>
                  </a:rPr>
                </a:br>
                <a:r>
                  <a:rPr lang="nl-NL" altLang="nl-NL" sz="900">
                    <a:solidFill>
                      <a:srgbClr val="000000"/>
                    </a:solidFill>
                    <a:latin typeface="Segoe UI Light" panose="020B0502040204020203" pitchFamily="34" charset="0"/>
                    <a:cs typeface="Segoe UI Light" panose="020B0502040204020203" pitchFamily="34" charset="0"/>
                  </a:rPr>
                  <a:t>in te voegen</a:t>
                </a:r>
              </a:p>
            </p:txBody>
          </p:sp>
          <p:sp>
            <p:nvSpPr>
              <p:cNvPr id="15" name="Tekstvak 33">
                <a:extLst>
                  <a:ext uri="{FF2B5EF4-FFF2-40B4-BE49-F238E27FC236}">
                    <a16:creationId xmlns:a16="http://schemas.microsoft.com/office/drawing/2014/main" id="{7133BFAE-35FB-4504-87C0-91E7152DD669}"/>
                  </a:ext>
                </a:extLst>
              </p:cNvPr>
              <p:cNvSpPr txBox="1">
                <a:spLocks noChangeArrowheads="1"/>
              </p:cNvSpPr>
              <p:nvPr/>
            </p:nvSpPr>
            <p:spPr bwMode="auto">
              <a:xfrm>
                <a:off x="12478546" y="3056565"/>
                <a:ext cx="2593947" cy="444383"/>
              </a:xfrm>
              <a:prstGeom prst="rect">
                <a:avLst/>
              </a:prstGeom>
              <a:noFill/>
              <a:ln>
                <a:noFill/>
              </a:ln>
            </p:spPr>
            <p:txBody>
              <a:bodyPr lIns="0" tIns="0" rIns="0" bIns="0"/>
              <a:lstStyle>
                <a:lvl1pPr defTabSz="685800">
                  <a:defRPr>
                    <a:solidFill>
                      <a:schemeClr val="tx1"/>
                    </a:solidFill>
                    <a:latin typeface="Arial" panose="020B0604020202020204" pitchFamily="34" charset="0"/>
                    <a:cs typeface="Arial" panose="020B0604020202020204" pitchFamily="34" charset="0"/>
                  </a:defRPr>
                </a:lvl1pPr>
                <a:lvl2pPr marL="742950" indent="-285750" defTabSz="685800">
                  <a:defRPr>
                    <a:solidFill>
                      <a:schemeClr val="tx1"/>
                    </a:solidFill>
                    <a:latin typeface="Arial" panose="020B0604020202020204" pitchFamily="34" charset="0"/>
                    <a:cs typeface="Arial" panose="020B0604020202020204" pitchFamily="34" charset="0"/>
                  </a:defRPr>
                </a:lvl2pPr>
                <a:lvl3pPr marL="1143000" indent="-228600" defTabSz="685800">
                  <a:defRPr>
                    <a:solidFill>
                      <a:schemeClr val="tx1"/>
                    </a:solidFill>
                    <a:latin typeface="Arial" panose="020B0604020202020204" pitchFamily="34" charset="0"/>
                    <a:cs typeface="Arial" panose="020B0604020202020204" pitchFamily="34" charset="0"/>
                  </a:defRPr>
                </a:lvl3pPr>
                <a:lvl4pPr marL="1600200" indent="-228600" defTabSz="685800">
                  <a:defRPr>
                    <a:solidFill>
                      <a:schemeClr val="tx1"/>
                    </a:solidFill>
                    <a:latin typeface="Arial" panose="020B0604020202020204" pitchFamily="34" charset="0"/>
                    <a:cs typeface="Arial" panose="020B0604020202020204" pitchFamily="34" charset="0"/>
                  </a:defRPr>
                </a:lvl4pPr>
                <a:lvl5pPr marL="2057400" indent="-228600" defTabSz="685800">
                  <a:defRPr>
                    <a:solidFill>
                      <a:schemeClr val="tx1"/>
                    </a:solidFill>
                    <a:latin typeface="Arial" panose="020B0604020202020204" pitchFamily="34" charset="0"/>
                    <a:cs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nl-NL" altLang="nl-NL" sz="900">
                    <a:solidFill>
                      <a:srgbClr val="000000"/>
                    </a:solidFill>
                    <a:latin typeface="Segoe UI Light" panose="020B0502040204020203" pitchFamily="34" charset="0"/>
                    <a:cs typeface="Segoe UI Light" panose="020B0502040204020203" pitchFamily="34" charset="0"/>
                  </a:rPr>
                  <a:t>Selecteer de afbeelding die u wilt invoegen en klik op </a:t>
                </a:r>
                <a:r>
                  <a:rPr lang="nl-NL" altLang="nl-NL" sz="900" b="1">
                    <a:solidFill>
                      <a:srgbClr val="000000"/>
                    </a:solidFill>
                    <a:latin typeface="Segoe UI Light" panose="020B0502040204020203" pitchFamily="34" charset="0"/>
                    <a:cs typeface="Segoe UI Light" panose="020B0502040204020203" pitchFamily="34" charset="0"/>
                  </a:rPr>
                  <a:t>‘Invoegen’</a:t>
                </a:r>
              </a:p>
            </p:txBody>
          </p:sp>
          <p:sp>
            <p:nvSpPr>
              <p:cNvPr id="16" name="Ovaal 15">
                <a:extLst>
                  <a:ext uri="{FF2B5EF4-FFF2-40B4-BE49-F238E27FC236}">
                    <a16:creationId xmlns:a16="http://schemas.microsoft.com/office/drawing/2014/main" id="{00F3ADB5-18E7-4720-9953-42A6DF72ABCD}"/>
                  </a:ext>
                </a:extLst>
              </p:cNvPr>
              <p:cNvSpPr/>
              <p:nvPr/>
            </p:nvSpPr>
            <p:spPr>
              <a:xfrm>
                <a:off x="12484226" y="491842"/>
                <a:ext cx="359744" cy="359738"/>
              </a:xfrm>
              <a:prstGeom prst="ellipse">
                <a:avLst/>
              </a:prstGeom>
              <a:solidFill>
                <a:schemeClr val="accent3"/>
              </a:solidFill>
              <a:ln w="25400" cap="flat" cmpd="sng" algn="ctr">
                <a:noFill/>
                <a:prstDash val="solid"/>
              </a:ln>
              <a:effectLst/>
            </p:spPr>
            <p:txBody>
              <a:bodyPr lIns="0" tIns="36000" rIns="0" bIns="43200" anchor="ctr"/>
              <a:lstStyle>
                <a:defPPr>
                  <a:defRPr lang="nl-NL"/>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685800" eaLnBrk="1" fontAlgn="auto" hangingPunct="1">
                  <a:spcBef>
                    <a:spcPts val="0"/>
                  </a:spcBef>
                  <a:spcAft>
                    <a:spcPts val="0"/>
                  </a:spcAft>
                  <a:defRPr/>
                </a:pPr>
                <a:r>
                  <a:rPr lang="nl-NL" sz="1050" kern="0" dirty="0">
                    <a:solidFill>
                      <a:prstClr val="white"/>
                    </a:solidFill>
                    <a:latin typeface="Segoe UI Light" panose="020B0502040204020203" pitchFamily="34" charset="0"/>
                    <a:cs typeface="Segoe UI Light" panose="020B0502040204020203" pitchFamily="34" charset="0"/>
                  </a:rPr>
                  <a:t>1</a:t>
                </a:r>
              </a:p>
            </p:txBody>
          </p:sp>
          <p:sp>
            <p:nvSpPr>
              <p:cNvPr id="17" name="Ovaal 16">
                <a:extLst>
                  <a:ext uri="{FF2B5EF4-FFF2-40B4-BE49-F238E27FC236}">
                    <a16:creationId xmlns:a16="http://schemas.microsoft.com/office/drawing/2014/main" id="{1678D6C1-0588-4961-94B7-F15E7FBD03E1}"/>
                  </a:ext>
                </a:extLst>
              </p:cNvPr>
              <p:cNvSpPr/>
              <p:nvPr/>
            </p:nvSpPr>
            <p:spPr>
              <a:xfrm>
                <a:off x="12488013" y="2500029"/>
                <a:ext cx="361637" cy="359738"/>
              </a:xfrm>
              <a:prstGeom prst="ellipse">
                <a:avLst/>
              </a:prstGeom>
              <a:solidFill>
                <a:schemeClr val="accent3"/>
              </a:solidFill>
              <a:ln w="25400" cap="flat" cmpd="sng" algn="ctr">
                <a:noFill/>
                <a:prstDash val="solid"/>
              </a:ln>
              <a:effectLst/>
            </p:spPr>
            <p:txBody>
              <a:bodyPr lIns="0" tIns="36000" rIns="0" bIns="43200" anchor="ctr"/>
              <a:lstStyle>
                <a:defPPr>
                  <a:defRPr lang="nl-NL"/>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685800" eaLnBrk="1" fontAlgn="auto" hangingPunct="1">
                  <a:spcBef>
                    <a:spcPts val="0"/>
                  </a:spcBef>
                  <a:spcAft>
                    <a:spcPts val="0"/>
                  </a:spcAft>
                  <a:defRPr/>
                </a:pPr>
                <a:r>
                  <a:rPr lang="nl-NL" sz="1050" kern="0" dirty="0">
                    <a:solidFill>
                      <a:prstClr val="white"/>
                    </a:solidFill>
                    <a:latin typeface="Segoe UI Light" panose="020B0502040204020203" pitchFamily="34" charset="0"/>
                    <a:cs typeface="Segoe UI Light" panose="020B0502040204020203" pitchFamily="34" charset="0"/>
                  </a:rPr>
                  <a:t>2</a:t>
                </a:r>
              </a:p>
            </p:txBody>
          </p:sp>
          <p:cxnSp>
            <p:nvCxnSpPr>
              <p:cNvPr id="18" name="Rechte verbindingslijn 17">
                <a:extLst>
                  <a:ext uri="{FF2B5EF4-FFF2-40B4-BE49-F238E27FC236}">
                    <a16:creationId xmlns:a16="http://schemas.microsoft.com/office/drawing/2014/main" id="{187388A1-5863-4818-A0DF-66A4AF5B2B0D}"/>
                  </a:ext>
                </a:extLst>
              </p:cNvPr>
              <p:cNvCxnSpPr/>
              <p:nvPr/>
            </p:nvCxnSpPr>
            <p:spPr>
              <a:xfrm>
                <a:off x="12488013" y="282348"/>
                <a:ext cx="2592053" cy="0"/>
              </a:xfrm>
              <a:prstGeom prst="line">
                <a:avLst/>
              </a:prstGeom>
              <a:noFill/>
              <a:ln w="9525" cap="flat" cmpd="sng" algn="ctr">
                <a:solidFill>
                  <a:schemeClr val="accent3"/>
                </a:solidFill>
                <a:prstDash val="solid"/>
              </a:ln>
              <a:effectLst/>
            </p:spPr>
          </p:cxnSp>
          <p:cxnSp>
            <p:nvCxnSpPr>
              <p:cNvPr id="19" name="Rechte verbindingslijn 18">
                <a:extLst>
                  <a:ext uri="{FF2B5EF4-FFF2-40B4-BE49-F238E27FC236}">
                    <a16:creationId xmlns:a16="http://schemas.microsoft.com/office/drawing/2014/main" id="{D6A75B59-C11D-44EC-A27F-38976A1D8D7C}"/>
                  </a:ext>
                </a:extLst>
              </p:cNvPr>
              <p:cNvCxnSpPr/>
              <p:nvPr/>
            </p:nvCxnSpPr>
            <p:spPr>
              <a:xfrm>
                <a:off x="12478546" y="2303231"/>
                <a:ext cx="2593947" cy="0"/>
              </a:xfrm>
              <a:prstGeom prst="line">
                <a:avLst/>
              </a:prstGeom>
              <a:noFill/>
              <a:ln w="9525" cap="flat" cmpd="sng" algn="ctr">
                <a:solidFill>
                  <a:schemeClr val="accent3"/>
                </a:solidFill>
                <a:prstDash val="solid"/>
              </a:ln>
              <a:effectLst/>
            </p:spPr>
          </p:cxnSp>
          <p:cxnSp>
            <p:nvCxnSpPr>
              <p:cNvPr id="20" name="Rechte verbindingslijn 19">
                <a:extLst>
                  <a:ext uri="{FF2B5EF4-FFF2-40B4-BE49-F238E27FC236}">
                    <a16:creationId xmlns:a16="http://schemas.microsoft.com/office/drawing/2014/main" id="{749CAF8C-3D0E-41AB-BDE3-C0C1027B26DD}"/>
                  </a:ext>
                </a:extLst>
              </p:cNvPr>
              <p:cNvCxnSpPr/>
              <p:nvPr/>
            </p:nvCxnSpPr>
            <p:spPr>
              <a:xfrm>
                <a:off x="12470972" y="4334694"/>
                <a:ext cx="2607201" cy="0"/>
              </a:xfrm>
              <a:prstGeom prst="line">
                <a:avLst/>
              </a:prstGeom>
              <a:noFill/>
              <a:ln w="9525" cap="flat" cmpd="sng" algn="ctr">
                <a:solidFill>
                  <a:schemeClr val="accent3"/>
                </a:solidFill>
                <a:prstDash val="solid"/>
              </a:ln>
              <a:effectLst/>
            </p:spPr>
          </p:cxnSp>
          <p:pic>
            <p:nvPicPr>
              <p:cNvPr id="21" name="Icoontje afbeelding">
                <a:extLst>
                  <a:ext uri="{FF2B5EF4-FFF2-40B4-BE49-F238E27FC236}">
                    <a16:creationId xmlns:a16="http://schemas.microsoft.com/office/drawing/2014/main" id="{AD03F048-4503-4A56-AA2D-05D851C9F5B8}"/>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2488780" y="1490583"/>
                <a:ext cx="521075" cy="521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Tekstvak 33">
                <a:extLst>
                  <a:ext uri="{FF2B5EF4-FFF2-40B4-BE49-F238E27FC236}">
                    <a16:creationId xmlns:a16="http://schemas.microsoft.com/office/drawing/2014/main" id="{411063F4-CECA-4254-A4E3-E791D2268C9B}"/>
                  </a:ext>
                </a:extLst>
              </p:cNvPr>
              <p:cNvSpPr txBox="1">
                <a:spLocks noChangeArrowheads="1"/>
              </p:cNvSpPr>
              <p:nvPr/>
            </p:nvSpPr>
            <p:spPr bwMode="auto">
              <a:xfrm>
                <a:off x="12478546" y="5018198"/>
                <a:ext cx="2590160" cy="399944"/>
              </a:xfrm>
              <a:prstGeom prst="rect">
                <a:avLst/>
              </a:prstGeom>
              <a:noFill/>
              <a:ln>
                <a:noFill/>
              </a:ln>
            </p:spPr>
            <p:txBody>
              <a:bodyPr lIns="0" tIns="0" rIns="0" bIns="0"/>
              <a:lstStyle>
                <a:lvl1pPr defTabSz="685800">
                  <a:defRPr>
                    <a:solidFill>
                      <a:schemeClr val="tx1"/>
                    </a:solidFill>
                    <a:latin typeface="Arial" panose="020B0604020202020204" pitchFamily="34" charset="0"/>
                    <a:cs typeface="Arial" panose="020B0604020202020204" pitchFamily="34" charset="0"/>
                  </a:defRPr>
                </a:lvl1pPr>
                <a:lvl2pPr marL="742950" indent="-285750" defTabSz="685800">
                  <a:defRPr>
                    <a:solidFill>
                      <a:schemeClr val="tx1"/>
                    </a:solidFill>
                    <a:latin typeface="Arial" panose="020B0604020202020204" pitchFamily="34" charset="0"/>
                    <a:cs typeface="Arial" panose="020B0604020202020204" pitchFamily="34" charset="0"/>
                  </a:defRPr>
                </a:lvl2pPr>
                <a:lvl3pPr marL="1143000" indent="-228600" defTabSz="685800">
                  <a:defRPr>
                    <a:solidFill>
                      <a:schemeClr val="tx1"/>
                    </a:solidFill>
                    <a:latin typeface="Arial" panose="020B0604020202020204" pitchFamily="34" charset="0"/>
                    <a:cs typeface="Arial" panose="020B0604020202020204" pitchFamily="34" charset="0"/>
                  </a:defRPr>
                </a:lvl3pPr>
                <a:lvl4pPr marL="1600200" indent="-228600" defTabSz="685800">
                  <a:defRPr>
                    <a:solidFill>
                      <a:schemeClr val="tx1"/>
                    </a:solidFill>
                    <a:latin typeface="Arial" panose="020B0604020202020204" pitchFamily="34" charset="0"/>
                    <a:cs typeface="Arial" panose="020B0604020202020204" pitchFamily="34" charset="0"/>
                  </a:defRPr>
                </a:lvl4pPr>
                <a:lvl5pPr marL="2057400" indent="-228600" defTabSz="685800">
                  <a:defRPr>
                    <a:solidFill>
                      <a:schemeClr val="tx1"/>
                    </a:solidFill>
                    <a:latin typeface="Arial" panose="020B0604020202020204" pitchFamily="34" charset="0"/>
                    <a:cs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nl-NL" altLang="nl-NL" sz="900">
                    <a:solidFill>
                      <a:srgbClr val="000000"/>
                    </a:solidFill>
                    <a:latin typeface="Segoe UI Light" panose="020B0502040204020203" pitchFamily="34" charset="0"/>
                    <a:cs typeface="Segoe UI Light" panose="020B0502040204020203" pitchFamily="34" charset="0"/>
                  </a:rPr>
                  <a:t>Klik met de rechter muisknop op de miniatuurweergave van de dia en kies </a:t>
                </a:r>
                <a:r>
                  <a:rPr lang="nl-NL" altLang="nl-NL" sz="900" b="1">
                    <a:solidFill>
                      <a:srgbClr val="000000"/>
                    </a:solidFill>
                    <a:latin typeface="Segoe UI Light" panose="020B0502040204020203" pitchFamily="34" charset="0"/>
                    <a:cs typeface="Segoe UI Light" panose="020B0502040204020203" pitchFamily="34" charset="0"/>
                  </a:rPr>
                  <a:t>‘Dia herstellen’</a:t>
                </a:r>
              </a:p>
            </p:txBody>
          </p:sp>
          <p:sp>
            <p:nvSpPr>
              <p:cNvPr id="23" name="Ovaal 22">
                <a:extLst>
                  <a:ext uri="{FF2B5EF4-FFF2-40B4-BE49-F238E27FC236}">
                    <a16:creationId xmlns:a16="http://schemas.microsoft.com/office/drawing/2014/main" id="{320DF079-2F2E-4DE9-B472-7436248F73B6}"/>
                  </a:ext>
                </a:extLst>
              </p:cNvPr>
              <p:cNvSpPr/>
              <p:nvPr/>
            </p:nvSpPr>
            <p:spPr>
              <a:xfrm>
                <a:off x="12488013" y="4533608"/>
                <a:ext cx="361637" cy="359738"/>
              </a:xfrm>
              <a:prstGeom prst="ellipse">
                <a:avLst/>
              </a:prstGeom>
              <a:solidFill>
                <a:schemeClr val="accent3"/>
              </a:solidFill>
              <a:ln w="25400" cap="flat" cmpd="sng" algn="ctr">
                <a:noFill/>
                <a:prstDash val="solid"/>
              </a:ln>
              <a:effectLst/>
            </p:spPr>
            <p:txBody>
              <a:bodyPr lIns="0" tIns="36000" rIns="0" bIns="43200" anchor="ctr"/>
              <a:lstStyle>
                <a:defPPr>
                  <a:defRPr lang="nl-NL"/>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685800" eaLnBrk="1" fontAlgn="auto" hangingPunct="1">
                  <a:spcBef>
                    <a:spcPts val="0"/>
                  </a:spcBef>
                  <a:spcAft>
                    <a:spcPts val="0"/>
                  </a:spcAft>
                  <a:defRPr/>
                </a:pPr>
                <a:r>
                  <a:rPr lang="nl-NL" sz="1050" kern="0" dirty="0">
                    <a:solidFill>
                      <a:prstClr val="white"/>
                    </a:solidFill>
                    <a:latin typeface="Segoe UI Light" panose="020B0502040204020203" pitchFamily="34" charset="0"/>
                    <a:cs typeface="Segoe UI Light" panose="020B0502040204020203" pitchFamily="34" charset="0"/>
                  </a:rPr>
                  <a:t>3</a:t>
                </a:r>
              </a:p>
            </p:txBody>
          </p:sp>
          <p:cxnSp>
            <p:nvCxnSpPr>
              <p:cNvPr id="24" name="Rechte verbindingslijn 23">
                <a:extLst>
                  <a:ext uri="{FF2B5EF4-FFF2-40B4-BE49-F238E27FC236}">
                    <a16:creationId xmlns:a16="http://schemas.microsoft.com/office/drawing/2014/main" id="{17518A94-CECA-4EFF-992D-D2BC80DDB694}"/>
                  </a:ext>
                </a:extLst>
              </p:cNvPr>
              <p:cNvCxnSpPr/>
              <p:nvPr/>
            </p:nvCxnSpPr>
            <p:spPr>
              <a:xfrm>
                <a:off x="12470972" y="6863444"/>
                <a:ext cx="2607201" cy="0"/>
              </a:xfrm>
              <a:prstGeom prst="line">
                <a:avLst/>
              </a:prstGeom>
              <a:noFill/>
              <a:ln w="9525" cap="flat" cmpd="sng" algn="ctr">
                <a:solidFill>
                  <a:schemeClr val="accent3"/>
                </a:solidFill>
                <a:prstDash val="solid"/>
              </a:ln>
              <a:effectLst/>
            </p:spPr>
          </p:cxnSp>
          <p:grpSp>
            <p:nvGrpSpPr>
              <p:cNvPr id="25" name="Groep 26">
                <a:extLst>
                  <a:ext uri="{FF2B5EF4-FFF2-40B4-BE49-F238E27FC236}">
                    <a16:creationId xmlns:a16="http://schemas.microsoft.com/office/drawing/2014/main" id="{0FE8AB38-5D19-459B-B730-3E9CCB0EF716}"/>
                  </a:ext>
                </a:extLst>
              </p:cNvPr>
              <p:cNvGrpSpPr>
                <a:grpSpLocks/>
              </p:cNvGrpSpPr>
              <p:nvPr/>
            </p:nvGrpSpPr>
            <p:grpSpPr bwMode="auto">
              <a:xfrm>
                <a:off x="12483705" y="3745117"/>
                <a:ext cx="1114138" cy="297656"/>
                <a:chOff x="13560784" y="3471416"/>
                <a:chExt cx="1114138" cy="297656"/>
              </a:xfrm>
            </p:grpSpPr>
            <p:sp>
              <p:nvSpPr>
                <p:cNvPr id="41" name="Afgeronde rechthoek 38">
                  <a:extLst>
                    <a:ext uri="{FF2B5EF4-FFF2-40B4-BE49-F238E27FC236}">
                      <a16:creationId xmlns:a16="http://schemas.microsoft.com/office/drawing/2014/main" id="{8E1B871F-D774-4C37-840E-D74BD68F64E8}"/>
                    </a:ext>
                  </a:extLst>
                </p:cNvPr>
                <p:cNvSpPr/>
                <p:nvPr/>
              </p:nvSpPr>
              <p:spPr>
                <a:xfrm>
                  <a:off x="13561305" y="3470600"/>
                  <a:ext cx="1113314" cy="298370"/>
                </a:xfrm>
                <a:prstGeom prst="roundRect">
                  <a:avLst/>
                </a:prstGeom>
                <a:gradFill flip="none" rotWithShape="1">
                  <a:gsLst>
                    <a:gs pos="4000">
                      <a:srgbClr val="00B0F0"/>
                    </a:gs>
                    <a:gs pos="0">
                      <a:srgbClr val="0070C0"/>
                    </a:gs>
                    <a:gs pos="100000">
                      <a:srgbClr val="0070C0"/>
                    </a:gs>
                    <a:gs pos="12000">
                      <a:srgbClr val="D1EAFF"/>
                    </a:gs>
                    <a:gs pos="96000">
                      <a:srgbClr val="00B0F0"/>
                    </a:gs>
                    <a:gs pos="89000">
                      <a:srgbClr val="DDF4FF"/>
                    </a:gs>
                    <a:gs pos="43000">
                      <a:srgbClr val="D1EAFF"/>
                    </a:gs>
                    <a:gs pos="51000">
                      <a:srgbClr val="DDF4FF"/>
                    </a:gs>
                  </a:gsLst>
                  <a:lin ang="16200000" scaled="1"/>
                  <a:tileRect/>
                </a:gradFill>
                <a:ln w="6350" cap="flat" cmpd="sng" algn="ctr">
                  <a:solidFill>
                    <a:srgbClr val="00ADEE">
                      <a:lumMod val="50000"/>
                    </a:srgbClr>
                  </a:solid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42" name="Tekstvak 41">
                  <a:extLst>
                    <a:ext uri="{FF2B5EF4-FFF2-40B4-BE49-F238E27FC236}">
                      <a16:creationId xmlns:a16="http://schemas.microsoft.com/office/drawing/2014/main" id="{659C63F4-4DDF-4C2B-A49A-3A3B43032124}"/>
                    </a:ext>
                  </a:extLst>
                </p:cNvPr>
                <p:cNvSpPr txBox="1"/>
                <p:nvPr/>
              </p:nvSpPr>
              <p:spPr>
                <a:xfrm>
                  <a:off x="13574558" y="3485412"/>
                  <a:ext cx="888001" cy="277211"/>
                </a:xfrm>
                <a:prstGeom prst="rect">
                  <a:avLst/>
                </a:prstGeom>
                <a:noFill/>
              </p:spPr>
              <p:txBody>
                <a:bodyPr anchor="ctr">
                  <a:spAutoFit/>
                </a:bodyPr>
                <a:lstStyle>
                  <a:defPPr>
                    <a:defRPr lang="nl-NL"/>
                  </a:defPPr>
                  <a:lvl1pPr marR="0" lvl="0" indent="0" algn="ctr" fontAlgn="auto">
                    <a:lnSpc>
                      <a:spcPct val="100000"/>
                    </a:lnSpc>
                    <a:spcBef>
                      <a:spcPts val="0"/>
                    </a:spcBef>
                    <a:spcAft>
                      <a:spcPts val="0"/>
                    </a:spcAft>
                    <a:buClrTx/>
                    <a:buSzTx/>
                    <a:buFontTx/>
                    <a:buNone/>
                    <a:tabLst/>
                    <a:defRPr kumimoji="0" sz="900" i="0" u="none" strike="noStrike" kern="0" cap="none" spc="0" normalizeH="0" baseline="0">
                      <a:ln>
                        <a:noFill/>
                      </a:ln>
                      <a:effectLst>
                        <a:outerShdw blurRad="25400" algn="ctr" rotWithShape="0">
                          <a:prstClr val="white"/>
                        </a:outerShdw>
                      </a:effectLst>
                      <a:uLnTx/>
                      <a:uFillTx/>
                      <a:latin typeface="Segoe UI Light" panose="020B0502040204020203" pitchFamily="34" charset="0"/>
                      <a:cs typeface="Segoe UI Light" panose="020B0502040204020203" pitchFamily="34" charset="0"/>
                    </a:defRPr>
                  </a:lvl1pPr>
                  <a:lvl2pPr fontAlgn="base">
                    <a:spcBef>
                      <a:spcPct val="0"/>
                    </a:spcBef>
                    <a:spcAft>
                      <a:spcPct val="0"/>
                    </a:spcAft>
                    <a:defRPr>
                      <a:latin typeface="Arial" charset="0"/>
                      <a:cs typeface="Arial" charset="0"/>
                    </a:defRPr>
                  </a:lvl2pPr>
                  <a:lvl3pPr fontAlgn="base">
                    <a:spcBef>
                      <a:spcPct val="0"/>
                    </a:spcBef>
                    <a:spcAft>
                      <a:spcPct val="0"/>
                    </a:spcAft>
                    <a:defRPr>
                      <a:latin typeface="Arial" charset="0"/>
                      <a:cs typeface="Arial" charset="0"/>
                    </a:defRPr>
                  </a:lvl3pPr>
                  <a:lvl4pPr fontAlgn="base">
                    <a:spcBef>
                      <a:spcPct val="0"/>
                    </a:spcBef>
                    <a:spcAft>
                      <a:spcPct val="0"/>
                    </a:spcAft>
                    <a:defRPr>
                      <a:latin typeface="Arial" charset="0"/>
                      <a:cs typeface="Arial" charset="0"/>
                    </a:defRPr>
                  </a:lvl4pPr>
                  <a:lvl5pPr fontAlgn="base">
                    <a:spcBef>
                      <a:spcPct val="0"/>
                    </a:spcBef>
                    <a:spcAft>
                      <a:spcPct val="0"/>
                    </a:spcAft>
                    <a:defRPr>
                      <a:latin typeface="Arial" charset="0"/>
                      <a:cs typeface="Arial" charset="0"/>
                    </a:defRPr>
                  </a:lvl5pPr>
                  <a:lvl6pPr>
                    <a:defRPr>
                      <a:latin typeface="Arial" charset="0"/>
                      <a:cs typeface="Arial" charset="0"/>
                    </a:defRPr>
                  </a:lvl6pPr>
                  <a:lvl7pPr>
                    <a:defRPr>
                      <a:latin typeface="Arial" charset="0"/>
                      <a:cs typeface="Arial" charset="0"/>
                    </a:defRPr>
                  </a:lvl7pPr>
                  <a:lvl8pPr>
                    <a:defRPr>
                      <a:latin typeface="Arial" charset="0"/>
                      <a:cs typeface="Arial" charset="0"/>
                    </a:defRPr>
                  </a:lvl8pPr>
                  <a:lvl9pPr>
                    <a:defRPr>
                      <a:latin typeface="Arial" charset="0"/>
                      <a:cs typeface="Arial" charset="0"/>
                    </a:defRPr>
                  </a:lvl9pPr>
                </a:lstStyle>
                <a:p>
                  <a:pPr defTabSz="685800" eaLnBrk="1" hangingPunct="1">
                    <a:defRPr/>
                  </a:pPr>
                  <a:r>
                    <a:rPr lang="nl-NL" sz="750" dirty="0">
                      <a:solidFill>
                        <a:prstClr val="black"/>
                      </a:solidFill>
                    </a:rPr>
                    <a:t>Invoegen</a:t>
                  </a:r>
                </a:p>
              </p:txBody>
            </p:sp>
            <p:cxnSp>
              <p:nvCxnSpPr>
                <p:cNvPr id="43" name="Rechte verbindingslijn 40">
                  <a:extLst>
                    <a:ext uri="{FF2B5EF4-FFF2-40B4-BE49-F238E27FC236}">
                      <a16:creationId xmlns:a16="http://schemas.microsoft.com/office/drawing/2014/main" id="{E9730019-69B1-45D3-BBB9-70EB35303AE9}"/>
                    </a:ext>
                  </a:extLst>
                </p:cNvPr>
                <p:cNvCxnSpPr>
                  <a:cxnSpLocks noChangeShapeType="1"/>
                </p:cNvCxnSpPr>
                <p:nvPr/>
              </p:nvCxnSpPr>
              <p:spPr bwMode="auto">
                <a:xfrm>
                  <a:off x="14461905" y="3507058"/>
                  <a:ext cx="0" cy="224432"/>
                </a:xfrm>
                <a:prstGeom prst="line">
                  <a:avLst/>
                </a:prstGeom>
                <a:noFill/>
                <a:ln w="9525" algn="ctr">
                  <a:solidFill>
                    <a:srgbClr val="000000"/>
                  </a:solidFill>
                  <a:round/>
                  <a:headEnd/>
                  <a:tailEnd/>
                </a:ln>
                <a:extLst>
                  <a:ext uri="{909E8E84-426E-40DD-AFC4-6F175D3DCCD1}">
                    <a14:hiddenFill xmlns:a14="http://schemas.microsoft.com/office/drawing/2010/main">
                      <a:noFill/>
                    </a14:hiddenFill>
                  </a:ext>
                </a:extLst>
              </p:spPr>
            </p:cxnSp>
            <p:sp>
              <p:nvSpPr>
                <p:cNvPr id="44" name="Gelijkbenige driehoek 43">
                  <a:extLst>
                    <a:ext uri="{FF2B5EF4-FFF2-40B4-BE49-F238E27FC236}">
                      <a16:creationId xmlns:a16="http://schemas.microsoft.com/office/drawing/2014/main" id="{A65D75DA-DDAB-4703-83E2-8C35AD98B8D1}"/>
                    </a:ext>
                  </a:extLst>
                </p:cNvPr>
                <p:cNvSpPr/>
                <p:nvPr/>
              </p:nvSpPr>
              <p:spPr>
                <a:xfrm rot="10800000">
                  <a:off x="14517467" y="3599682"/>
                  <a:ext cx="106030" cy="57136"/>
                </a:xfrm>
                <a:prstGeom prst="triangle">
                  <a:avLst/>
                </a:prstGeom>
                <a:solidFill>
                  <a:sysClr val="windowText" lastClr="000000"/>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grpSp>
          <p:grpSp>
            <p:nvGrpSpPr>
              <p:cNvPr id="26" name="Groep 27">
                <a:extLst>
                  <a:ext uri="{FF2B5EF4-FFF2-40B4-BE49-F238E27FC236}">
                    <a16:creationId xmlns:a16="http://schemas.microsoft.com/office/drawing/2014/main" id="{E8097C9F-BA0D-4556-BE47-C9A27EA1F6BE}"/>
                  </a:ext>
                </a:extLst>
              </p:cNvPr>
              <p:cNvGrpSpPr>
                <a:grpSpLocks/>
              </p:cNvGrpSpPr>
              <p:nvPr/>
            </p:nvGrpSpPr>
            <p:grpSpPr bwMode="auto">
              <a:xfrm>
                <a:off x="13317310" y="6137670"/>
                <a:ext cx="1750842" cy="564707"/>
                <a:chOff x="13098875" y="6031678"/>
                <a:chExt cx="1969277" cy="635161"/>
              </a:xfrm>
            </p:grpSpPr>
            <p:sp>
              <p:nvSpPr>
                <p:cNvPr id="27" name="Rechthoek 26">
                  <a:extLst>
                    <a:ext uri="{FF2B5EF4-FFF2-40B4-BE49-F238E27FC236}">
                      <a16:creationId xmlns:a16="http://schemas.microsoft.com/office/drawing/2014/main" id="{BE930160-E7FD-4603-A995-D8DEE6C2A8BF}"/>
                    </a:ext>
                  </a:extLst>
                </p:cNvPr>
                <p:cNvSpPr/>
                <p:nvPr/>
              </p:nvSpPr>
              <p:spPr>
                <a:xfrm>
                  <a:off x="13103144" y="6031620"/>
                  <a:ext cx="1959243" cy="537907"/>
                </a:xfrm>
                <a:prstGeom prst="rect">
                  <a:avLst/>
                </a:prstGeom>
                <a:solidFill>
                  <a:sysClr val="window" lastClr="FFFFFF"/>
                </a:solidFill>
                <a:ln w="25400" cap="flat" cmpd="sng" algn="ctr">
                  <a:noFill/>
                  <a:prstDash val="solid"/>
                </a:ln>
                <a:effectLst>
                  <a:outerShdw blurRad="63500" sx="102000" sy="102000" algn="ctr" rotWithShape="0">
                    <a:prstClr val="black">
                      <a:alpha val="40000"/>
                    </a:prstClr>
                  </a:outerShdw>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grpSp>
              <p:nvGrpSpPr>
                <p:cNvPr id="28" name="Groep 29">
                  <a:extLst>
                    <a:ext uri="{FF2B5EF4-FFF2-40B4-BE49-F238E27FC236}">
                      <a16:creationId xmlns:a16="http://schemas.microsoft.com/office/drawing/2014/main" id="{1569C9E5-BC63-48B7-B2E5-47D4D4D47479}"/>
                    </a:ext>
                  </a:extLst>
                </p:cNvPr>
                <p:cNvGrpSpPr>
                  <a:grpSpLocks/>
                </p:cNvGrpSpPr>
                <p:nvPr/>
              </p:nvGrpSpPr>
              <p:grpSpPr bwMode="auto">
                <a:xfrm>
                  <a:off x="13098875" y="6031679"/>
                  <a:ext cx="1969277" cy="542924"/>
                  <a:chOff x="13164976" y="6054428"/>
                  <a:chExt cx="1969277" cy="542924"/>
                </a:xfrm>
              </p:grpSpPr>
              <p:sp>
                <p:nvSpPr>
                  <p:cNvPr id="31" name="Rechthoek 30">
                    <a:extLst>
                      <a:ext uri="{FF2B5EF4-FFF2-40B4-BE49-F238E27FC236}">
                        <a16:creationId xmlns:a16="http://schemas.microsoft.com/office/drawing/2014/main" id="{1267BAB3-0BBA-44EB-9E26-1599CF936B33}"/>
                      </a:ext>
                    </a:extLst>
                  </p:cNvPr>
                  <p:cNvSpPr/>
                  <p:nvPr/>
                </p:nvSpPr>
                <p:spPr>
                  <a:xfrm>
                    <a:off x="13164985" y="6054368"/>
                    <a:ext cx="1969890" cy="542668"/>
                  </a:xfrm>
                  <a:prstGeom prst="rect">
                    <a:avLst/>
                  </a:prstGeom>
                  <a:solidFill>
                    <a:sysClr val="window" lastClr="FFFFFF"/>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grpSp>
                <p:nvGrpSpPr>
                  <p:cNvPr id="32" name="Groep 33">
                    <a:extLst>
                      <a:ext uri="{FF2B5EF4-FFF2-40B4-BE49-F238E27FC236}">
                        <a16:creationId xmlns:a16="http://schemas.microsoft.com/office/drawing/2014/main" id="{9DF3727A-FD93-4675-B13A-56BB5AFD54C6}"/>
                      </a:ext>
                    </a:extLst>
                  </p:cNvPr>
                  <p:cNvGrpSpPr>
                    <a:grpSpLocks/>
                  </p:cNvGrpSpPr>
                  <p:nvPr/>
                </p:nvGrpSpPr>
                <p:grpSpPr bwMode="auto">
                  <a:xfrm>
                    <a:off x="13214777" y="6112607"/>
                    <a:ext cx="145227" cy="129517"/>
                    <a:chOff x="12287399" y="5999447"/>
                    <a:chExt cx="194830" cy="173755"/>
                  </a:xfrm>
                </p:grpSpPr>
                <p:sp>
                  <p:nvSpPr>
                    <p:cNvPr id="35" name="Afgeronde rechthoek 32">
                      <a:extLst>
                        <a:ext uri="{FF2B5EF4-FFF2-40B4-BE49-F238E27FC236}">
                          <a16:creationId xmlns:a16="http://schemas.microsoft.com/office/drawing/2014/main" id="{2498EDA4-A19F-4860-860A-7E237C2CCF7E}"/>
                        </a:ext>
                      </a:extLst>
                    </p:cNvPr>
                    <p:cNvSpPr/>
                    <p:nvPr/>
                  </p:nvSpPr>
                  <p:spPr>
                    <a:xfrm>
                      <a:off x="12286310" y="5997951"/>
                      <a:ext cx="197134" cy="175620"/>
                    </a:xfrm>
                    <a:prstGeom prst="roundRect">
                      <a:avLst/>
                    </a:prstGeom>
                    <a:solidFill>
                      <a:sysClr val="window" lastClr="FFFFFF">
                        <a:lumMod val="95000"/>
                      </a:sysClr>
                    </a:solidFill>
                    <a:ln w="6350" cap="flat" cmpd="sng" algn="ctr">
                      <a:solidFill>
                        <a:srgbClr val="00ADEE">
                          <a:lumMod val="50000"/>
                        </a:srgbClr>
                      </a:solid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36" name="Rechthoek 35">
                      <a:extLst>
                        <a:ext uri="{FF2B5EF4-FFF2-40B4-BE49-F238E27FC236}">
                          <a16:creationId xmlns:a16="http://schemas.microsoft.com/office/drawing/2014/main" id="{82BF7597-D68E-4B10-A5D1-D1D2C691F4CF}"/>
                        </a:ext>
                      </a:extLst>
                    </p:cNvPr>
                    <p:cNvSpPr/>
                    <p:nvPr/>
                  </p:nvSpPr>
                  <p:spPr>
                    <a:xfrm>
                      <a:off x="12309166" y="6061812"/>
                      <a:ext cx="68568" cy="92600"/>
                    </a:xfrm>
                    <a:prstGeom prst="rect">
                      <a:avLst/>
                    </a:prstGeom>
                    <a:solidFill>
                      <a:sysClr val="window" lastClr="FFFFFF">
                        <a:lumMod val="75000"/>
                      </a:sysClr>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37" name="Rechthoek 36">
                      <a:extLst>
                        <a:ext uri="{FF2B5EF4-FFF2-40B4-BE49-F238E27FC236}">
                          <a16:creationId xmlns:a16="http://schemas.microsoft.com/office/drawing/2014/main" id="{689A9615-7550-481C-A4DB-558BF5D13C64}"/>
                        </a:ext>
                      </a:extLst>
                    </p:cNvPr>
                    <p:cNvSpPr/>
                    <p:nvPr/>
                  </p:nvSpPr>
                  <p:spPr>
                    <a:xfrm>
                      <a:off x="12312024" y="6023495"/>
                      <a:ext cx="145706" cy="19158"/>
                    </a:xfrm>
                    <a:prstGeom prst="rect">
                      <a:avLst/>
                    </a:prstGeom>
                    <a:solidFill>
                      <a:sysClr val="window" lastClr="FFFFFF">
                        <a:lumMod val="50000"/>
                      </a:sysClr>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38" name="Rechthoek 37">
                      <a:extLst>
                        <a:ext uri="{FF2B5EF4-FFF2-40B4-BE49-F238E27FC236}">
                          <a16:creationId xmlns:a16="http://schemas.microsoft.com/office/drawing/2014/main" id="{18F143C4-B25A-4B4E-9870-B704528A5FCD}"/>
                        </a:ext>
                      </a:extLst>
                    </p:cNvPr>
                    <p:cNvSpPr/>
                    <p:nvPr/>
                  </p:nvSpPr>
                  <p:spPr>
                    <a:xfrm>
                      <a:off x="12394876" y="6065006"/>
                      <a:ext cx="62854" cy="12772"/>
                    </a:xfrm>
                    <a:prstGeom prst="rect">
                      <a:avLst/>
                    </a:prstGeom>
                    <a:solidFill>
                      <a:sysClr val="window" lastClr="FFFFFF">
                        <a:lumMod val="65000"/>
                      </a:sysClr>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39" name="Rechthoek 38">
                      <a:extLst>
                        <a:ext uri="{FF2B5EF4-FFF2-40B4-BE49-F238E27FC236}">
                          <a16:creationId xmlns:a16="http://schemas.microsoft.com/office/drawing/2014/main" id="{9B3AA1FC-47B6-40C4-97F9-F01989D3C2FB}"/>
                        </a:ext>
                      </a:extLst>
                    </p:cNvPr>
                    <p:cNvSpPr/>
                    <p:nvPr/>
                  </p:nvSpPr>
                  <p:spPr>
                    <a:xfrm>
                      <a:off x="12397734" y="6100129"/>
                      <a:ext cx="42854" cy="12772"/>
                    </a:xfrm>
                    <a:prstGeom prst="rect">
                      <a:avLst/>
                    </a:prstGeom>
                    <a:solidFill>
                      <a:sysClr val="window" lastClr="FFFFFF">
                        <a:lumMod val="65000"/>
                      </a:sysClr>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40" name="Rechthoek 39">
                      <a:extLst>
                        <a:ext uri="{FF2B5EF4-FFF2-40B4-BE49-F238E27FC236}">
                          <a16:creationId xmlns:a16="http://schemas.microsoft.com/office/drawing/2014/main" id="{E244D55F-63C2-46C9-BCF1-3BC300816186}"/>
                        </a:ext>
                      </a:extLst>
                    </p:cNvPr>
                    <p:cNvSpPr/>
                    <p:nvPr/>
                  </p:nvSpPr>
                  <p:spPr>
                    <a:xfrm>
                      <a:off x="12394876" y="6135253"/>
                      <a:ext cx="62854" cy="12772"/>
                    </a:xfrm>
                    <a:prstGeom prst="rect">
                      <a:avLst/>
                    </a:prstGeom>
                    <a:solidFill>
                      <a:sysClr val="window" lastClr="FFFFFF">
                        <a:lumMod val="65000"/>
                      </a:sysClr>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grpSp>
              <p:sp>
                <p:nvSpPr>
                  <p:cNvPr id="33" name="Rechthoek 32">
                    <a:extLst>
                      <a:ext uri="{FF2B5EF4-FFF2-40B4-BE49-F238E27FC236}">
                        <a16:creationId xmlns:a16="http://schemas.microsoft.com/office/drawing/2014/main" id="{591CC309-DEA8-4713-AC11-B2FE6243126E}"/>
                      </a:ext>
                    </a:extLst>
                  </p:cNvPr>
                  <p:cNvSpPr/>
                  <p:nvPr/>
                </p:nvSpPr>
                <p:spPr>
                  <a:xfrm>
                    <a:off x="13424798" y="6061509"/>
                    <a:ext cx="713419" cy="330836"/>
                  </a:xfrm>
                  <a:prstGeom prst="rect">
                    <a:avLst/>
                  </a:prstGeom>
                </p:spPr>
                <p:txBody>
                  <a:bodyPr wrap="none">
                    <a:spAutoFit/>
                  </a:bodyPr>
                  <a:lstStyle/>
                  <a:p>
                    <a:pPr defTabSz="685800" eaLnBrk="1" fontAlgn="auto" hangingPunct="1">
                      <a:spcBef>
                        <a:spcPts val="0"/>
                      </a:spcBef>
                      <a:spcAft>
                        <a:spcPts val="0"/>
                      </a:spcAft>
                      <a:defRPr/>
                    </a:pPr>
                    <a:r>
                      <a:rPr lang="nl-NL" sz="825" kern="0" dirty="0">
                        <a:solidFill>
                          <a:prstClr val="black"/>
                        </a:solidFill>
                        <a:latin typeface="+mn-lt"/>
                        <a:cs typeface="+mn-cs"/>
                      </a:rPr>
                      <a:t>Indeling</a:t>
                    </a:r>
                  </a:p>
                </p:txBody>
              </p:sp>
              <p:sp>
                <p:nvSpPr>
                  <p:cNvPr id="34" name="Gelijkbenige driehoek 33">
                    <a:extLst>
                      <a:ext uri="{FF2B5EF4-FFF2-40B4-BE49-F238E27FC236}">
                        <a16:creationId xmlns:a16="http://schemas.microsoft.com/office/drawing/2014/main" id="{1F51EF94-A455-4395-8F7D-EB366C507DC8}"/>
                      </a:ext>
                    </a:extLst>
                  </p:cNvPr>
                  <p:cNvSpPr/>
                  <p:nvPr/>
                </p:nvSpPr>
                <p:spPr>
                  <a:xfrm rot="5400000">
                    <a:off x="14953672" y="6149383"/>
                    <a:ext cx="104725" cy="57500"/>
                  </a:xfrm>
                  <a:prstGeom prst="triangle">
                    <a:avLst/>
                  </a:prstGeom>
                  <a:solidFill>
                    <a:sysClr val="windowText" lastClr="000000"/>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grpSp>
            <p:sp>
              <p:nvSpPr>
                <p:cNvPr id="29" name="Afgeronde rechthoek 26">
                  <a:extLst>
                    <a:ext uri="{FF2B5EF4-FFF2-40B4-BE49-F238E27FC236}">
                      <a16:creationId xmlns:a16="http://schemas.microsoft.com/office/drawing/2014/main" id="{AAC5736F-19B7-4BDA-AD52-6F81F19B67CD}"/>
                    </a:ext>
                  </a:extLst>
                </p:cNvPr>
                <p:cNvSpPr>
                  <a:spLocks noChangeArrowheads="1"/>
                </p:cNvSpPr>
                <p:nvPr/>
              </p:nvSpPr>
              <p:spPr bwMode="auto">
                <a:xfrm>
                  <a:off x="13098884" y="6300574"/>
                  <a:ext cx="1963502" cy="268953"/>
                </a:xfrm>
                <a:prstGeom prst="roundRect">
                  <a:avLst>
                    <a:gd name="adj" fmla="val 16667"/>
                  </a:avLst>
                </a:prstGeom>
                <a:gradFill rotWithShape="0">
                  <a:gsLst>
                    <a:gs pos="0">
                      <a:srgbClr val="FFF2BD"/>
                    </a:gs>
                    <a:gs pos="34000">
                      <a:srgbClr val="FFE98B"/>
                    </a:gs>
                    <a:gs pos="59000">
                      <a:srgbClr val="FFE98B"/>
                    </a:gs>
                    <a:gs pos="78000">
                      <a:srgbClr val="FFF5C9"/>
                    </a:gs>
                    <a:gs pos="100000">
                      <a:srgbClr val="FFF5C9"/>
                    </a:gs>
                  </a:gsLst>
                  <a:lin ang="5400000"/>
                </a:gradFill>
                <a:ln w="6350" algn="ctr">
                  <a:solidFill>
                    <a:srgbClr val="FFC000"/>
                  </a:solidFill>
                  <a:round/>
                  <a:headEnd/>
                  <a:tailEnd/>
                </a:ln>
              </p:spPr>
              <p:txBody>
                <a:bodyPr lIns="324000" anchor="ctr"/>
                <a:lstStyle>
                  <a:lvl1pPr defTabSz="685800">
                    <a:defRPr>
                      <a:solidFill>
                        <a:schemeClr val="tx1"/>
                      </a:solidFill>
                      <a:latin typeface="Arial" panose="020B0604020202020204" pitchFamily="34" charset="0"/>
                      <a:cs typeface="Arial" panose="020B0604020202020204" pitchFamily="34" charset="0"/>
                    </a:defRPr>
                  </a:lvl1pPr>
                  <a:lvl2pPr marL="742950" indent="-285750" defTabSz="685800">
                    <a:defRPr>
                      <a:solidFill>
                        <a:schemeClr val="tx1"/>
                      </a:solidFill>
                      <a:latin typeface="Arial" panose="020B0604020202020204" pitchFamily="34" charset="0"/>
                      <a:cs typeface="Arial" panose="020B0604020202020204" pitchFamily="34" charset="0"/>
                    </a:defRPr>
                  </a:lvl2pPr>
                  <a:lvl3pPr marL="1143000" indent="-228600" defTabSz="685800">
                    <a:defRPr>
                      <a:solidFill>
                        <a:schemeClr val="tx1"/>
                      </a:solidFill>
                      <a:latin typeface="Arial" panose="020B0604020202020204" pitchFamily="34" charset="0"/>
                      <a:cs typeface="Arial" panose="020B0604020202020204" pitchFamily="34" charset="0"/>
                    </a:defRPr>
                  </a:lvl3pPr>
                  <a:lvl4pPr marL="1600200" indent="-228600" defTabSz="685800">
                    <a:defRPr>
                      <a:solidFill>
                        <a:schemeClr val="tx1"/>
                      </a:solidFill>
                      <a:latin typeface="Arial" panose="020B0604020202020204" pitchFamily="34" charset="0"/>
                      <a:cs typeface="Arial" panose="020B0604020202020204" pitchFamily="34" charset="0"/>
                    </a:defRPr>
                  </a:lvl4pPr>
                  <a:lvl5pPr marL="2057400" indent="-228600" defTabSz="685800">
                    <a:defRPr>
                      <a:solidFill>
                        <a:schemeClr val="tx1"/>
                      </a:solidFill>
                      <a:latin typeface="Arial" panose="020B0604020202020204" pitchFamily="34" charset="0"/>
                      <a:cs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nl-NL" altLang="nl-NL" sz="900">
                      <a:solidFill>
                        <a:srgbClr val="000000"/>
                      </a:solidFill>
                      <a:latin typeface="Calibri" panose="020F0502020204030204" pitchFamily="34" charset="0"/>
                    </a:rPr>
                    <a:t>Dia herstellen</a:t>
                  </a:r>
                </a:p>
              </p:txBody>
            </p:sp>
            <p:pic>
              <p:nvPicPr>
                <p:cNvPr id="30" name="Picture 3">
                  <a:extLst>
                    <a:ext uri="{FF2B5EF4-FFF2-40B4-BE49-F238E27FC236}">
                      <a16:creationId xmlns:a16="http://schemas.microsoft.com/office/drawing/2014/main" id="{BD30E7BE-95D8-4914-9F37-6B91F49C9DC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849717" y="6378357"/>
                  <a:ext cx="178436" cy="2884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grpSp>
      <p:pic>
        <p:nvPicPr>
          <p:cNvPr id="45" name="Afbeelding 42">
            <a:extLst>
              <a:ext uri="{FF2B5EF4-FFF2-40B4-BE49-F238E27FC236}">
                <a16:creationId xmlns:a16="http://schemas.microsoft.com/office/drawing/2014/main" id="{91FED97D-A7D2-4C49-92DD-6028807A69DE}"/>
              </a:ext>
            </a:extLst>
          </p:cNvPr>
          <p:cNvPicPr>
            <a:picLocks noChangeAspect="1"/>
          </p:cNvPicPr>
          <p:nvPr userDrawn="1"/>
        </p:nvPicPr>
        <p:blipFill>
          <a:blip r:embed="rId5">
            <a:extLst>
              <a:ext uri="{28A0092B-C50C-407E-A947-70E740481C1C}">
                <a14:useLocalDpi xmlns:a14="http://schemas.microsoft.com/office/drawing/2010/main" val="0"/>
              </a:ext>
            </a:extLst>
          </a:blip>
          <a:srcRect l="1405" t="80855" r="68352" b="2531"/>
          <a:stretch>
            <a:fillRect/>
          </a:stretch>
        </p:blipFill>
        <p:spPr bwMode="auto">
          <a:xfrm>
            <a:off x="293688" y="4132263"/>
            <a:ext cx="2981325" cy="922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ijdelijke aanduiding voor afbeelding 9"/>
          <p:cNvSpPr>
            <a:spLocks noGrp="1"/>
          </p:cNvSpPr>
          <p:nvPr>
            <p:ph type="pic" sz="quarter" idx="10"/>
          </p:nvPr>
        </p:nvSpPr>
        <p:spPr>
          <a:xfrm>
            <a:off x="293690" y="285750"/>
            <a:ext cx="8563504" cy="3838064"/>
          </a:xfrm>
          <a:custGeom>
            <a:avLst/>
            <a:gdLst>
              <a:gd name="connsiteX0" fmla="*/ 0 w 8563504"/>
              <a:gd name="connsiteY0" fmla="*/ 70962 h 4945062"/>
              <a:gd name="connsiteX1" fmla="*/ 70962 w 8563504"/>
              <a:gd name="connsiteY1" fmla="*/ 0 h 4945062"/>
              <a:gd name="connsiteX2" fmla="*/ 8492542 w 8563504"/>
              <a:gd name="connsiteY2" fmla="*/ 0 h 4945062"/>
              <a:gd name="connsiteX3" fmla="*/ 8563504 w 8563504"/>
              <a:gd name="connsiteY3" fmla="*/ 70962 h 4945062"/>
              <a:gd name="connsiteX4" fmla="*/ 8563504 w 8563504"/>
              <a:gd name="connsiteY4" fmla="*/ 4874100 h 4945062"/>
              <a:gd name="connsiteX5" fmla="*/ 8492542 w 8563504"/>
              <a:gd name="connsiteY5" fmla="*/ 4945062 h 4945062"/>
              <a:gd name="connsiteX6" fmla="*/ 70962 w 8563504"/>
              <a:gd name="connsiteY6" fmla="*/ 4945062 h 4945062"/>
              <a:gd name="connsiteX7" fmla="*/ 0 w 8563504"/>
              <a:gd name="connsiteY7" fmla="*/ 4874100 h 4945062"/>
              <a:gd name="connsiteX8" fmla="*/ 0 w 8563504"/>
              <a:gd name="connsiteY8" fmla="*/ 70962 h 4945062"/>
              <a:gd name="connsiteX0" fmla="*/ 0 w 8563504"/>
              <a:gd name="connsiteY0" fmla="*/ 70962 h 4945062"/>
              <a:gd name="connsiteX1" fmla="*/ 70962 w 8563504"/>
              <a:gd name="connsiteY1" fmla="*/ 0 h 4945062"/>
              <a:gd name="connsiteX2" fmla="*/ 8492542 w 8563504"/>
              <a:gd name="connsiteY2" fmla="*/ 0 h 4945062"/>
              <a:gd name="connsiteX3" fmla="*/ 8563504 w 8563504"/>
              <a:gd name="connsiteY3" fmla="*/ 70962 h 4945062"/>
              <a:gd name="connsiteX4" fmla="*/ 8563504 w 8563504"/>
              <a:gd name="connsiteY4" fmla="*/ 4874100 h 4945062"/>
              <a:gd name="connsiteX5" fmla="*/ 8492542 w 8563504"/>
              <a:gd name="connsiteY5" fmla="*/ 4945062 h 4945062"/>
              <a:gd name="connsiteX6" fmla="*/ 4364036 w 8563504"/>
              <a:gd name="connsiteY6" fmla="*/ 4936596 h 4945062"/>
              <a:gd name="connsiteX7" fmla="*/ 70962 w 8563504"/>
              <a:gd name="connsiteY7" fmla="*/ 4945062 h 4945062"/>
              <a:gd name="connsiteX8" fmla="*/ 0 w 8563504"/>
              <a:gd name="connsiteY8" fmla="*/ 4874100 h 4945062"/>
              <a:gd name="connsiteX9" fmla="*/ 0 w 8563504"/>
              <a:gd name="connsiteY9" fmla="*/ 70962 h 4945062"/>
              <a:gd name="connsiteX0" fmla="*/ 0 w 8563504"/>
              <a:gd name="connsiteY0" fmla="*/ 70962 h 5283730"/>
              <a:gd name="connsiteX1" fmla="*/ 70962 w 8563504"/>
              <a:gd name="connsiteY1" fmla="*/ 0 h 5283730"/>
              <a:gd name="connsiteX2" fmla="*/ 8492542 w 8563504"/>
              <a:gd name="connsiteY2" fmla="*/ 0 h 5283730"/>
              <a:gd name="connsiteX3" fmla="*/ 8563504 w 8563504"/>
              <a:gd name="connsiteY3" fmla="*/ 70962 h 5283730"/>
              <a:gd name="connsiteX4" fmla="*/ 8563504 w 8563504"/>
              <a:gd name="connsiteY4" fmla="*/ 4874100 h 5283730"/>
              <a:gd name="connsiteX5" fmla="*/ 8492542 w 8563504"/>
              <a:gd name="connsiteY5" fmla="*/ 4945062 h 5283730"/>
              <a:gd name="connsiteX6" fmla="*/ 4338636 w 8563504"/>
              <a:gd name="connsiteY6" fmla="*/ 5283730 h 5283730"/>
              <a:gd name="connsiteX7" fmla="*/ 70962 w 8563504"/>
              <a:gd name="connsiteY7" fmla="*/ 4945062 h 5283730"/>
              <a:gd name="connsiteX8" fmla="*/ 0 w 8563504"/>
              <a:gd name="connsiteY8" fmla="*/ 4874100 h 5283730"/>
              <a:gd name="connsiteX9" fmla="*/ 0 w 8563504"/>
              <a:gd name="connsiteY9" fmla="*/ 70962 h 5283730"/>
              <a:gd name="connsiteX0" fmla="*/ 0 w 8563504"/>
              <a:gd name="connsiteY0" fmla="*/ 70962 h 5284326"/>
              <a:gd name="connsiteX1" fmla="*/ 70962 w 8563504"/>
              <a:gd name="connsiteY1" fmla="*/ 0 h 5284326"/>
              <a:gd name="connsiteX2" fmla="*/ 8492542 w 8563504"/>
              <a:gd name="connsiteY2" fmla="*/ 0 h 5284326"/>
              <a:gd name="connsiteX3" fmla="*/ 8563504 w 8563504"/>
              <a:gd name="connsiteY3" fmla="*/ 70962 h 5284326"/>
              <a:gd name="connsiteX4" fmla="*/ 8563504 w 8563504"/>
              <a:gd name="connsiteY4" fmla="*/ 4874100 h 5284326"/>
              <a:gd name="connsiteX5" fmla="*/ 8492542 w 8563504"/>
              <a:gd name="connsiteY5" fmla="*/ 4945062 h 5284326"/>
              <a:gd name="connsiteX6" fmla="*/ 4338636 w 8563504"/>
              <a:gd name="connsiteY6" fmla="*/ 5283730 h 5284326"/>
              <a:gd name="connsiteX7" fmla="*/ 70962 w 8563504"/>
              <a:gd name="connsiteY7" fmla="*/ 4945062 h 5284326"/>
              <a:gd name="connsiteX8" fmla="*/ 0 w 8563504"/>
              <a:gd name="connsiteY8" fmla="*/ 4874100 h 5284326"/>
              <a:gd name="connsiteX9" fmla="*/ 0 w 8563504"/>
              <a:gd name="connsiteY9" fmla="*/ 70962 h 5284326"/>
              <a:gd name="connsiteX0" fmla="*/ 0 w 8563504"/>
              <a:gd name="connsiteY0" fmla="*/ 70962 h 5284445"/>
              <a:gd name="connsiteX1" fmla="*/ 70962 w 8563504"/>
              <a:gd name="connsiteY1" fmla="*/ 0 h 5284445"/>
              <a:gd name="connsiteX2" fmla="*/ 8492542 w 8563504"/>
              <a:gd name="connsiteY2" fmla="*/ 0 h 5284445"/>
              <a:gd name="connsiteX3" fmla="*/ 8563504 w 8563504"/>
              <a:gd name="connsiteY3" fmla="*/ 70962 h 5284445"/>
              <a:gd name="connsiteX4" fmla="*/ 8563504 w 8563504"/>
              <a:gd name="connsiteY4" fmla="*/ 4874100 h 5284445"/>
              <a:gd name="connsiteX5" fmla="*/ 8492542 w 8563504"/>
              <a:gd name="connsiteY5" fmla="*/ 4945062 h 5284445"/>
              <a:gd name="connsiteX6" fmla="*/ 4338636 w 8563504"/>
              <a:gd name="connsiteY6" fmla="*/ 5283730 h 5284445"/>
              <a:gd name="connsiteX7" fmla="*/ 70962 w 8563504"/>
              <a:gd name="connsiteY7" fmla="*/ 4945062 h 5284445"/>
              <a:gd name="connsiteX8" fmla="*/ 0 w 8563504"/>
              <a:gd name="connsiteY8" fmla="*/ 4874100 h 5284445"/>
              <a:gd name="connsiteX9" fmla="*/ 0 w 8563504"/>
              <a:gd name="connsiteY9" fmla="*/ 70962 h 5284445"/>
              <a:gd name="connsiteX0" fmla="*/ 0 w 8563504"/>
              <a:gd name="connsiteY0" fmla="*/ 70962 h 5284445"/>
              <a:gd name="connsiteX1" fmla="*/ 70962 w 8563504"/>
              <a:gd name="connsiteY1" fmla="*/ 0 h 5284445"/>
              <a:gd name="connsiteX2" fmla="*/ 8492542 w 8563504"/>
              <a:gd name="connsiteY2" fmla="*/ 0 h 5284445"/>
              <a:gd name="connsiteX3" fmla="*/ 8563504 w 8563504"/>
              <a:gd name="connsiteY3" fmla="*/ 70962 h 5284445"/>
              <a:gd name="connsiteX4" fmla="*/ 8563504 w 8563504"/>
              <a:gd name="connsiteY4" fmla="*/ 4874100 h 5284445"/>
              <a:gd name="connsiteX5" fmla="*/ 8492542 w 8563504"/>
              <a:gd name="connsiteY5" fmla="*/ 4945062 h 5284445"/>
              <a:gd name="connsiteX6" fmla="*/ 4338636 w 8563504"/>
              <a:gd name="connsiteY6" fmla="*/ 5283730 h 5284445"/>
              <a:gd name="connsiteX7" fmla="*/ 70962 w 8563504"/>
              <a:gd name="connsiteY7" fmla="*/ 4945062 h 5284445"/>
              <a:gd name="connsiteX8" fmla="*/ 0 w 8563504"/>
              <a:gd name="connsiteY8" fmla="*/ 4874100 h 5284445"/>
              <a:gd name="connsiteX9" fmla="*/ 0 w 8563504"/>
              <a:gd name="connsiteY9" fmla="*/ 70962 h 5284445"/>
              <a:gd name="connsiteX0" fmla="*/ 0 w 8563504"/>
              <a:gd name="connsiteY0" fmla="*/ 70962 h 5284445"/>
              <a:gd name="connsiteX1" fmla="*/ 70962 w 8563504"/>
              <a:gd name="connsiteY1" fmla="*/ 0 h 5284445"/>
              <a:gd name="connsiteX2" fmla="*/ 8492542 w 8563504"/>
              <a:gd name="connsiteY2" fmla="*/ 0 h 5284445"/>
              <a:gd name="connsiteX3" fmla="*/ 8563504 w 8563504"/>
              <a:gd name="connsiteY3" fmla="*/ 70962 h 5284445"/>
              <a:gd name="connsiteX4" fmla="*/ 8563504 w 8563504"/>
              <a:gd name="connsiteY4" fmla="*/ 4874100 h 5284445"/>
              <a:gd name="connsiteX5" fmla="*/ 8492542 w 8563504"/>
              <a:gd name="connsiteY5" fmla="*/ 4945062 h 5284445"/>
              <a:gd name="connsiteX6" fmla="*/ 4338636 w 8563504"/>
              <a:gd name="connsiteY6" fmla="*/ 5283730 h 5284445"/>
              <a:gd name="connsiteX7" fmla="*/ 70962 w 8563504"/>
              <a:gd name="connsiteY7" fmla="*/ 4945062 h 5284445"/>
              <a:gd name="connsiteX8" fmla="*/ 0 w 8563504"/>
              <a:gd name="connsiteY8" fmla="*/ 4874100 h 5284445"/>
              <a:gd name="connsiteX9" fmla="*/ 0 w 8563504"/>
              <a:gd name="connsiteY9" fmla="*/ 70962 h 5284445"/>
              <a:gd name="connsiteX0" fmla="*/ 0 w 8563504"/>
              <a:gd name="connsiteY0" fmla="*/ 70962 h 5284445"/>
              <a:gd name="connsiteX1" fmla="*/ 70962 w 8563504"/>
              <a:gd name="connsiteY1" fmla="*/ 0 h 5284445"/>
              <a:gd name="connsiteX2" fmla="*/ 8492542 w 8563504"/>
              <a:gd name="connsiteY2" fmla="*/ 0 h 5284445"/>
              <a:gd name="connsiteX3" fmla="*/ 8563504 w 8563504"/>
              <a:gd name="connsiteY3" fmla="*/ 70962 h 5284445"/>
              <a:gd name="connsiteX4" fmla="*/ 8563504 w 8563504"/>
              <a:gd name="connsiteY4" fmla="*/ 4874100 h 5284445"/>
              <a:gd name="connsiteX5" fmla="*/ 8486192 w 8563504"/>
              <a:gd name="connsiteY5" fmla="*/ 4938712 h 5284445"/>
              <a:gd name="connsiteX6" fmla="*/ 4338636 w 8563504"/>
              <a:gd name="connsiteY6" fmla="*/ 5283730 h 5284445"/>
              <a:gd name="connsiteX7" fmla="*/ 70962 w 8563504"/>
              <a:gd name="connsiteY7" fmla="*/ 4945062 h 5284445"/>
              <a:gd name="connsiteX8" fmla="*/ 0 w 8563504"/>
              <a:gd name="connsiteY8" fmla="*/ 4874100 h 5284445"/>
              <a:gd name="connsiteX9" fmla="*/ 0 w 8563504"/>
              <a:gd name="connsiteY9" fmla="*/ 70962 h 5284445"/>
              <a:gd name="connsiteX0" fmla="*/ 0 w 8563504"/>
              <a:gd name="connsiteY0" fmla="*/ 70962 h 5284445"/>
              <a:gd name="connsiteX1" fmla="*/ 70962 w 8563504"/>
              <a:gd name="connsiteY1" fmla="*/ 0 h 5284445"/>
              <a:gd name="connsiteX2" fmla="*/ 8492542 w 8563504"/>
              <a:gd name="connsiteY2" fmla="*/ 0 h 5284445"/>
              <a:gd name="connsiteX3" fmla="*/ 8563504 w 8563504"/>
              <a:gd name="connsiteY3" fmla="*/ 70962 h 5284445"/>
              <a:gd name="connsiteX4" fmla="*/ 8563504 w 8563504"/>
              <a:gd name="connsiteY4" fmla="*/ 4874100 h 5284445"/>
              <a:gd name="connsiteX5" fmla="*/ 8486192 w 8563504"/>
              <a:gd name="connsiteY5" fmla="*/ 4938712 h 5284445"/>
              <a:gd name="connsiteX6" fmla="*/ 4338636 w 8563504"/>
              <a:gd name="connsiteY6" fmla="*/ 5283730 h 5284445"/>
              <a:gd name="connsiteX7" fmla="*/ 70962 w 8563504"/>
              <a:gd name="connsiteY7" fmla="*/ 4945062 h 5284445"/>
              <a:gd name="connsiteX8" fmla="*/ 0 w 8563504"/>
              <a:gd name="connsiteY8" fmla="*/ 4874100 h 5284445"/>
              <a:gd name="connsiteX9" fmla="*/ 0 w 8563504"/>
              <a:gd name="connsiteY9" fmla="*/ 70962 h 5284445"/>
              <a:gd name="connsiteX0" fmla="*/ 0 w 8563504"/>
              <a:gd name="connsiteY0" fmla="*/ 70962 h 5284445"/>
              <a:gd name="connsiteX1" fmla="*/ 70962 w 8563504"/>
              <a:gd name="connsiteY1" fmla="*/ 0 h 5284445"/>
              <a:gd name="connsiteX2" fmla="*/ 8492542 w 8563504"/>
              <a:gd name="connsiteY2" fmla="*/ 0 h 5284445"/>
              <a:gd name="connsiteX3" fmla="*/ 8563504 w 8563504"/>
              <a:gd name="connsiteY3" fmla="*/ 70962 h 5284445"/>
              <a:gd name="connsiteX4" fmla="*/ 8563504 w 8563504"/>
              <a:gd name="connsiteY4" fmla="*/ 4874100 h 5284445"/>
              <a:gd name="connsiteX5" fmla="*/ 8486192 w 8563504"/>
              <a:gd name="connsiteY5" fmla="*/ 4926012 h 5284445"/>
              <a:gd name="connsiteX6" fmla="*/ 4338636 w 8563504"/>
              <a:gd name="connsiteY6" fmla="*/ 5283730 h 5284445"/>
              <a:gd name="connsiteX7" fmla="*/ 70962 w 8563504"/>
              <a:gd name="connsiteY7" fmla="*/ 4945062 h 5284445"/>
              <a:gd name="connsiteX8" fmla="*/ 0 w 8563504"/>
              <a:gd name="connsiteY8" fmla="*/ 4874100 h 5284445"/>
              <a:gd name="connsiteX9" fmla="*/ 0 w 8563504"/>
              <a:gd name="connsiteY9" fmla="*/ 70962 h 5284445"/>
              <a:gd name="connsiteX0" fmla="*/ 0 w 8563504"/>
              <a:gd name="connsiteY0" fmla="*/ 70962 h 5284445"/>
              <a:gd name="connsiteX1" fmla="*/ 70962 w 8563504"/>
              <a:gd name="connsiteY1" fmla="*/ 0 h 5284445"/>
              <a:gd name="connsiteX2" fmla="*/ 8492542 w 8563504"/>
              <a:gd name="connsiteY2" fmla="*/ 0 h 5284445"/>
              <a:gd name="connsiteX3" fmla="*/ 8563504 w 8563504"/>
              <a:gd name="connsiteY3" fmla="*/ 70962 h 5284445"/>
              <a:gd name="connsiteX4" fmla="*/ 8563504 w 8563504"/>
              <a:gd name="connsiteY4" fmla="*/ 4874100 h 5284445"/>
              <a:gd name="connsiteX5" fmla="*/ 8486192 w 8563504"/>
              <a:gd name="connsiteY5" fmla="*/ 4926012 h 5284445"/>
              <a:gd name="connsiteX6" fmla="*/ 4338636 w 8563504"/>
              <a:gd name="connsiteY6" fmla="*/ 5283730 h 5284445"/>
              <a:gd name="connsiteX7" fmla="*/ 70962 w 8563504"/>
              <a:gd name="connsiteY7" fmla="*/ 4945062 h 5284445"/>
              <a:gd name="connsiteX8" fmla="*/ 0 w 8563504"/>
              <a:gd name="connsiteY8" fmla="*/ 4874100 h 5284445"/>
              <a:gd name="connsiteX9" fmla="*/ 0 w 8563504"/>
              <a:gd name="connsiteY9" fmla="*/ 70962 h 5284445"/>
              <a:gd name="connsiteX0" fmla="*/ 0 w 8563504"/>
              <a:gd name="connsiteY0" fmla="*/ 70962 h 5284445"/>
              <a:gd name="connsiteX1" fmla="*/ 70962 w 8563504"/>
              <a:gd name="connsiteY1" fmla="*/ 0 h 5284445"/>
              <a:gd name="connsiteX2" fmla="*/ 8492542 w 8563504"/>
              <a:gd name="connsiteY2" fmla="*/ 0 h 5284445"/>
              <a:gd name="connsiteX3" fmla="*/ 8563504 w 8563504"/>
              <a:gd name="connsiteY3" fmla="*/ 70962 h 5284445"/>
              <a:gd name="connsiteX4" fmla="*/ 8563504 w 8563504"/>
              <a:gd name="connsiteY4" fmla="*/ 4874100 h 5284445"/>
              <a:gd name="connsiteX5" fmla="*/ 8486192 w 8563504"/>
              <a:gd name="connsiteY5" fmla="*/ 4926012 h 5284445"/>
              <a:gd name="connsiteX6" fmla="*/ 4338636 w 8563504"/>
              <a:gd name="connsiteY6" fmla="*/ 5283730 h 5284445"/>
              <a:gd name="connsiteX7" fmla="*/ 70962 w 8563504"/>
              <a:gd name="connsiteY7" fmla="*/ 4945062 h 5284445"/>
              <a:gd name="connsiteX8" fmla="*/ 0 w 8563504"/>
              <a:gd name="connsiteY8" fmla="*/ 4874100 h 5284445"/>
              <a:gd name="connsiteX9" fmla="*/ 0 w 8563504"/>
              <a:gd name="connsiteY9" fmla="*/ 70962 h 5284445"/>
              <a:gd name="connsiteX0" fmla="*/ 0 w 8563504"/>
              <a:gd name="connsiteY0" fmla="*/ 70962 h 5284445"/>
              <a:gd name="connsiteX1" fmla="*/ 70962 w 8563504"/>
              <a:gd name="connsiteY1" fmla="*/ 0 h 5284445"/>
              <a:gd name="connsiteX2" fmla="*/ 8492542 w 8563504"/>
              <a:gd name="connsiteY2" fmla="*/ 0 h 5284445"/>
              <a:gd name="connsiteX3" fmla="*/ 8563504 w 8563504"/>
              <a:gd name="connsiteY3" fmla="*/ 70962 h 5284445"/>
              <a:gd name="connsiteX4" fmla="*/ 8563504 w 8563504"/>
              <a:gd name="connsiteY4" fmla="*/ 4874100 h 5284445"/>
              <a:gd name="connsiteX5" fmla="*/ 8486192 w 8563504"/>
              <a:gd name="connsiteY5" fmla="*/ 4926012 h 5284445"/>
              <a:gd name="connsiteX6" fmla="*/ 4338636 w 8563504"/>
              <a:gd name="connsiteY6" fmla="*/ 5283730 h 5284445"/>
              <a:gd name="connsiteX7" fmla="*/ 70962 w 8563504"/>
              <a:gd name="connsiteY7" fmla="*/ 4945062 h 5284445"/>
              <a:gd name="connsiteX8" fmla="*/ 0 w 8563504"/>
              <a:gd name="connsiteY8" fmla="*/ 4802845 h 5284445"/>
              <a:gd name="connsiteX9" fmla="*/ 0 w 8563504"/>
              <a:gd name="connsiteY9" fmla="*/ 70962 h 5284445"/>
              <a:gd name="connsiteX0" fmla="*/ 0 w 8563504"/>
              <a:gd name="connsiteY0" fmla="*/ 70962 h 5284075"/>
              <a:gd name="connsiteX1" fmla="*/ 70962 w 8563504"/>
              <a:gd name="connsiteY1" fmla="*/ 0 h 5284075"/>
              <a:gd name="connsiteX2" fmla="*/ 8492542 w 8563504"/>
              <a:gd name="connsiteY2" fmla="*/ 0 h 5284075"/>
              <a:gd name="connsiteX3" fmla="*/ 8563504 w 8563504"/>
              <a:gd name="connsiteY3" fmla="*/ 70962 h 5284075"/>
              <a:gd name="connsiteX4" fmla="*/ 8563504 w 8563504"/>
              <a:gd name="connsiteY4" fmla="*/ 4874100 h 5284075"/>
              <a:gd name="connsiteX5" fmla="*/ 8486192 w 8563504"/>
              <a:gd name="connsiteY5" fmla="*/ 4926012 h 5284075"/>
              <a:gd name="connsiteX6" fmla="*/ 4338636 w 8563504"/>
              <a:gd name="connsiteY6" fmla="*/ 5283730 h 5284075"/>
              <a:gd name="connsiteX7" fmla="*/ 90371 w 8563504"/>
              <a:gd name="connsiteY7" fmla="*/ 4864900 h 5284075"/>
              <a:gd name="connsiteX8" fmla="*/ 0 w 8563504"/>
              <a:gd name="connsiteY8" fmla="*/ 4802845 h 5284075"/>
              <a:gd name="connsiteX9" fmla="*/ 0 w 8563504"/>
              <a:gd name="connsiteY9" fmla="*/ 70962 h 5284075"/>
              <a:gd name="connsiteX0" fmla="*/ 0 w 8563504"/>
              <a:gd name="connsiteY0" fmla="*/ 70962 h 5284075"/>
              <a:gd name="connsiteX1" fmla="*/ 70962 w 8563504"/>
              <a:gd name="connsiteY1" fmla="*/ 0 h 5284075"/>
              <a:gd name="connsiteX2" fmla="*/ 8492542 w 8563504"/>
              <a:gd name="connsiteY2" fmla="*/ 0 h 5284075"/>
              <a:gd name="connsiteX3" fmla="*/ 8563504 w 8563504"/>
              <a:gd name="connsiteY3" fmla="*/ 70962 h 5284075"/>
              <a:gd name="connsiteX4" fmla="*/ 8563504 w 8563504"/>
              <a:gd name="connsiteY4" fmla="*/ 4874100 h 5284075"/>
              <a:gd name="connsiteX5" fmla="*/ 8486192 w 8563504"/>
              <a:gd name="connsiteY5" fmla="*/ 4926012 h 5284075"/>
              <a:gd name="connsiteX6" fmla="*/ 4338636 w 8563504"/>
              <a:gd name="connsiteY6" fmla="*/ 5283730 h 5284075"/>
              <a:gd name="connsiteX7" fmla="*/ 90371 w 8563504"/>
              <a:gd name="connsiteY7" fmla="*/ 4864900 h 5284075"/>
              <a:gd name="connsiteX8" fmla="*/ 0 w 8563504"/>
              <a:gd name="connsiteY8" fmla="*/ 4802845 h 5284075"/>
              <a:gd name="connsiteX9" fmla="*/ 0 w 8563504"/>
              <a:gd name="connsiteY9" fmla="*/ 70962 h 5284075"/>
              <a:gd name="connsiteX0" fmla="*/ 0 w 8563504"/>
              <a:gd name="connsiteY0" fmla="*/ 70962 h 5283742"/>
              <a:gd name="connsiteX1" fmla="*/ 70962 w 8563504"/>
              <a:gd name="connsiteY1" fmla="*/ 0 h 5283742"/>
              <a:gd name="connsiteX2" fmla="*/ 8492542 w 8563504"/>
              <a:gd name="connsiteY2" fmla="*/ 0 h 5283742"/>
              <a:gd name="connsiteX3" fmla="*/ 8563504 w 8563504"/>
              <a:gd name="connsiteY3" fmla="*/ 70962 h 5283742"/>
              <a:gd name="connsiteX4" fmla="*/ 8563504 w 8563504"/>
              <a:gd name="connsiteY4" fmla="*/ 4874100 h 5283742"/>
              <a:gd name="connsiteX5" fmla="*/ 8193298 w 8563504"/>
              <a:gd name="connsiteY5" fmla="*/ 4876839 h 5283742"/>
              <a:gd name="connsiteX6" fmla="*/ 4338636 w 8563504"/>
              <a:gd name="connsiteY6" fmla="*/ 5283730 h 5283742"/>
              <a:gd name="connsiteX7" fmla="*/ 90371 w 8563504"/>
              <a:gd name="connsiteY7" fmla="*/ 4864900 h 5283742"/>
              <a:gd name="connsiteX8" fmla="*/ 0 w 8563504"/>
              <a:gd name="connsiteY8" fmla="*/ 4802845 h 5283742"/>
              <a:gd name="connsiteX9" fmla="*/ 0 w 8563504"/>
              <a:gd name="connsiteY9" fmla="*/ 70962 h 5283742"/>
              <a:gd name="connsiteX0" fmla="*/ 0 w 8642633"/>
              <a:gd name="connsiteY0" fmla="*/ 70962 h 5283738"/>
              <a:gd name="connsiteX1" fmla="*/ 70962 w 8642633"/>
              <a:gd name="connsiteY1" fmla="*/ 0 h 5283738"/>
              <a:gd name="connsiteX2" fmla="*/ 8492542 w 8642633"/>
              <a:gd name="connsiteY2" fmla="*/ 0 h 5283738"/>
              <a:gd name="connsiteX3" fmla="*/ 8563504 w 8642633"/>
              <a:gd name="connsiteY3" fmla="*/ 70962 h 5283738"/>
              <a:gd name="connsiteX4" fmla="*/ 8563504 w 8642633"/>
              <a:gd name="connsiteY4" fmla="*/ 4864266 h 5283738"/>
              <a:gd name="connsiteX5" fmla="*/ 8193298 w 8642633"/>
              <a:gd name="connsiteY5" fmla="*/ 4876839 h 5283738"/>
              <a:gd name="connsiteX6" fmla="*/ 4338636 w 8642633"/>
              <a:gd name="connsiteY6" fmla="*/ 5283730 h 5283738"/>
              <a:gd name="connsiteX7" fmla="*/ 90371 w 8642633"/>
              <a:gd name="connsiteY7" fmla="*/ 4864900 h 5283738"/>
              <a:gd name="connsiteX8" fmla="*/ 0 w 8642633"/>
              <a:gd name="connsiteY8" fmla="*/ 4802845 h 5283738"/>
              <a:gd name="connsiteX9" fmla="*/ 0 w 8642633"/>
              <a:gd name="connsiteY9" fmla="*/ 70962 h 5283738"/>
              <a:gd name="connsiteX0" fmla="*/ 0 w 8563504"/>
              <a:gd name="connsiteY0" fmla="*/ 70962 h 5283740"/>
              <a:gd name="connsiteX1" fmla="*/ 70962 w 8563504"/>
              <a:gd name="connsiteY1" fmla="*/ 0 h 5283740"/>
              <a:gd name="connsiteX2" fmla="*/ 8492542 w 8563504"/>
              <a:gd name="connsiteY2" fmla="*/ 0 h 5283740"/>
              <a:gd name="connsiteX3" fmla="*/ 8563504 w 8563504"/>
              <a:gd name="connsiteY3" fmla="*/ 70962 h 5283740"/>
              <a:gd name="connsiteX4" fmla="*/ 8563504 w 8563504"/>
              <a:gd name="connsiteY4" fmla="*/ 4864266 h 5283740"/>
              <a:gd name="connsiteX5" fmla="*/ 8193298 w 8563504"/>
              <a:gd name="connsiteY5" fmla="*/ 4876839 h 5283740"/>
              <a:gd name="connsiteX6" fmla="*/ 4338636 w 8563504"/>
              <a:gd name="connsiteY6" fmla="*/ 5283730 h 5283740"/>
              <a:gd name="connsiteX7" fmla="*/ 90371 w 8563504"/>
              <a:gd name="connsiteY7" fmla="*/ 4864900 h 5283740"/>
              <a:gd name="connsiteX8" fmla="*/ 0 w 8563504"/>
              <a:gd name="connsiteY8" fmla="*/ 4802845 h 5283740"/>
              <a:gd name="connsiteX9" fmla="*/ 0 w 8563504"/>
              <a:gd name="connsiteY9" fmla="*/ 70962 h 5283740"/>
              <a:gd name="connsiteX0" fmla="*/ 0 w 8638331"/>
              <a:gd name="connsiteY0" fmla="*/ 70962 h 5283739"/>
              <a:gd name="connsiteX1" fmla="*/ 70962 w 8638331"/>
              <a:gd name="connsiteY1" fmla="*/ 0 h 5283739"/>
              <a:gd name="connsiteX2" fmla="*/ 8492542 w 8638331"/>
              <a:gd name="connsiteY2" fmla="*/ 0 h 5283739"/>
              <a:gd name="connsiteX3" fmla="*/ 8563504 w 8638331"/>
              <a:gd name="connsiteY3" fmla="*/ 70962 h 5283739"/>
              <a:gd name="connsiteX4" fmla="*/ 8556050 w 8638331"/>
              <a:gd name="connsiteY4" fmla="*/ 4617975 h 5283739"/>
              <a:gd name="connsiteX5" fmla="*/ 8193298 w 8638331"/>
              <a:gd name="connsiteY5" fmla="*/ 4876839 h 5283739"/>
              <a:gd name="connsiteX6" fmla="*/ 4338636 w 8638331"/>
              <a:gd name="connsiteY6" fmla="*/ 5283730 h 5283739"/>
              <a:gd name="connsiteX7" fmla="*/ 90371 w 8638331"/>
              <a:gd name="connsiteY7" fmla="*/ 4864900 h 5283739"/>
              <a:gd name="connsiteX8" fmla="*/ 0 w 8638331"/>
              <a:gd name="connsiteY8" fmla="*/ 4802845 h 5283739"/>
              <a:gd name="connsiteX9" fmla="*/ 0 w 8638331"/>
              <a:gd name="connsiteY9" fmla="*/ 70962 h 5283739"/>
              <a:gd name="connsiteX0" fmla="*/ 0 w 8563504"/>
              <a:gd name="connsiteY0" fmla="*/ 70962 h 5283736"/>
              <a:gd name="connsiteX1" fmla="*/ 70962 w 8563504"/>
              <a:gd name="connsiteY1" fmla="*/ 0 h 5283736"/>
              <a:gd name="connsiteX2" fmla="*/ 8492542 w 8563504"/>
              <a:gd name="connsiteY2" fmla="*/ 0 h 5283736"/>
              <a:gd name="connsiteX3" fmla="*/ 8563504 w 8563504"/>
              <a:gd name="connsiteY3" fmla="*/ 70962 h 5283736"/>
              <a:gd name="connsiteX4" fmla="*/ 8556050 w 8563504"/>
              <a:gd name="connsiteY4" fmla="*/ 4617975 h 5283736"/>
              <a:gd name="connsiteX5" fmla="*/ 8193298 w 8563504"/>
              <a:gd name="connsiteY5" fmla="*/ 4876839 h 5283736"/>
              <a:gd name="connsiteX6" fmla="*/ 4338636 w 8563504"/>
              <a:gd name="connsiteY6" fmla="*/ 5283730 h 5283736"/>
              <a:gd name="connsiteX7" fmla="*/ 90371 w 8563504"/>
              <a:gd name="connsiteY7" fmla="*/ 4864900 h 5283736"/>
              <a:gd name="connsiteX8" fmla="*/ 0 w 8563504"/>
              <a:gd name="connsiteY8" fmla="*/ 4802845 h 5283736"/>
              <a:gd name="connsiteX9" fmla="*/ 0 w 8563504"/>
              <a:gd name="connsiteY9" fmla="*/ 70962 h 5283736"/>
              <a:gd name="connsiteX0" fmla="*/ 0 w 8563504"/>
              <a:gd name="connsiteY0" fmla="*/ 70962 h 5283741"/>
              <a:gd name="connsiteX1" fmla="*/ 70962 w 8563504"/>
              <a:gd name="connsiteY1" fmla="*/ 0 h 5283741"/>
              <a:gd name="connsiteX2" fmla="*/ 8492542 w 8563504"/>
              <a:gd name="connsiteY2" fmla="*/ 0 h 5283741"/>
              <a:gd name="connsiteX3" fmla="*/ 8563504 w 8563504"/>
              <a:gd name="connsiteY3" fmla="*/ 70962 h 5283741"/>
              <a:gd name="connsiteX4" fmla="*/ 8556050 w 8563504"/>
              <a:gd name="connsiteY4" fmla="*/ 4617975 h 5283741"/>
              <a:gd name="connsiteX5" fmla="*/ 8193298 w 8563504"/>
              <a:gd name="connsiteY5" fmla="*/ 4876839 h 5283741"/>
              <a:gd name="connsiteX6" fmla="*/ 4338636 w 8563504"/>
              <a:gd name="connsiteY6" fmla="*/ 5283730 h 5283741"/>
              <a:gd name="connsiteX7" fmla="*/ 90371 w 8563504"/>
              <a:gd name="connsiteY7" fmla="*/ 4864900 h 5283741"/>
              <a:gd name="connsiteX8" fmla="*/ 0 w 8563504"/>
              <a:gd name="connsiteY8" fmla="*/ 4802845 h 5283741"/>
              <a:gd name="connsiteX9" fmla="*/ 0 w 8563504"/>
              <a:gd name="connsiteY9" fmla="*/ 70962 h 5283741"/>
              <a:gd name="connsiteX0" fmla="*/ 0 w 8570115"/>
              <a:gd name="connsiteY0" fmla="*/ 70962 h 5283741"/>
              <a:gd name="connsiteX1" fmla="*/ 70962 w 8570115"/>
              <a:gd name="connsiteY1" fmla="*/ 0 h 5283741"/>
              <a:gd name="connsiteX2" fmla="*/ 8492542 w 8570115"/>
              <a:gd name="connsiteY2" fmla="*/ 0 h 5283741"/>
              <a:gd name="connsiteX3" fmla="*/ 8563504 w 8570115"/>
              <a:gd name="connsiteY3" fmla="*/ 70962 h 5283741"/>
              <a:gd name="connsiteX4" fmla="*/ 8556050 w 8570115"/>
              <a:gd name="connsiteY4" fmla="*/ 4617975 h 5283741"/>
              <a:gd name="connsiteX5" fmla="*/ 8193298 w 8570115"/>
              <a:gd name="connsiteY5" fmla="*/ 4876839 h 5283741"/>
              <a:gd name="connsiteX6" fmla="*/ 4338636 w 8570115"/>
              <a:gd name="connsiteY6" fmla="*/ 5283730 h 5283741"/>
              <a:gd name="connsiteX7" fmla="*/ 90371 w 8570115"/>
              <a:gd name="connsiteY7" fmla="*/ 4864900 h 5283741"/>
              <a:gd name="connsiteX8" fmla="*/ 0 w 8570115"/>
              <a:gd name="connsiteY8" fmla="*/ 4802845 h 5283741"/>
              <a:gd name="connsiteX9" fmla="*/ 0 w 8570115"/>
              <a:gd name="connsiteY9" fmla="*/ 70962 h 5283741"/>
              <a:gd name="connsiteX0" fmla="*/ 0 w 8563504"/>
              <a:gd name="connsiteY0" fmla="*/ 70962 h 5283741"/>
              <a:gd name="connsiteX1" fmla="*/ 70962 w 8563504"/>
              <a:gd name="connsiteY1" fmla="*/ 0 h 5283741"/>
              <a:gd name="connsiteX2" fmla="*/ 8492542 w 8563504"/>
              <a:gd name="connsiteY2" fmla="*/ 0 h 5283741"/>
              <a:gd name="connsiteX3" fmla="*/ 8563504 w 8563504"/>
              <a:gd name="connsiteY3" fmla="*/ 70962 h 5283741"/>
              <a:gd name="connsiteX4" fmla="*/ 8556050 w 8563504"/>
              <a:gd name="connsiteY4" fmla="*/ 4617975 h 5283741"/>
              <a:gd name="connsiteX5" fmla="*/ 8193298 w 8563504"/>
              <a:gd name="connsiteY5" fmla="*/ 4876839 h 5283741"/>
              <a:gd name="connsiteX6" fmla="*/ 4338636 w 8563504"/>
              <a:gd name="connsiteY6" fmla="*/ 5283730 h 5283741"/>
              <a:gd name="connsiteX7" fmla="*/ 90371 w 8563504"/>
              <a:gd name="connsiteY7" fmla="*/ 4864900 h 5283741"/>
              <a:gd name="connsiteX8" fmla="*/ 0 w 8563504"/>
              <a:gd name="connsiteY8" fmla="*/ 4802845 h 5283741"/>
              <a:gd name="connsiteX9" fmla="*/ 0 w 8563504"/>
              <a:gd name="connsiteY9" fmla="*/ 70962 h 52837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563504" h="5283741">
                <a:moveTo>
                  <a:pt x="0" y="70962"/>
                </a:moveTo>
                <a:cubicBezTo>
                  <a:pt x="0" y="31771"/>
                  <a:pt x="31771" y="0"/>
                  <a:pt x="70962" y="0"/>
                </a:cubicBezTo>
                <a:lnTo>
                  <a:pt x="8492542" y="0"/>
                </a:lnTo>
                <a:cubicBezTo>
                  <a:pt x="8531733" y="0"/>
                  <a:pt x="8563504" y="31771"/>
                  <a:pt x="8563504" y="70962"/>
                </a:cubicBezTo>
                <a:cubicBezTo>
                  <a:pt x="8561019" y="1586633"/>
                  <a:pt x="8558535" y="3102304"/>
                  <a:pt x="8556050" y="4617975"/>
                </a:cubicBezTo>
                <a:cubicBezTo>
                  <a:pt x="8570959" y="4821361"/>
                  <a:pt x="8282500" y="4855733"/>
                  <a:pt x="8193298" y="4876839"/>
                </a:cubicBezTo>
                <a:cubicBezTo>
                  <a:pt x="7519121" y="5036352"/>
                  <a:pt x="5689124" y="5285720"/>
                  <a:pt x="4338636" y="5283730"/>
                </a:cubicBezTo>
                <a:cubicBezTo>
                  <a:pt x="2988148" y="5281740"/>
                  <a:pt x="896221" y="5144818"/>
                  <a:pt x="90371" y="4864900"/>
                </a:cubicBezTo>
                <a:cubicBezTo>
                  <a:pt x="51180" y="4864900"/>
                  <a:pt x="0" y="4842036"/>
                  <a:pt x="0" y="4802845"/>
                </a:cubicBezTo>
                <a:lnTo>
                  <a:pt x="0" y="70962"/>
                </a:lnTo>
                <a:close/>
              </a:path>
            </a:pathLst>
          </a:custGeom>
          <a:solidFill>
            <a:schemeClr val="bg1">
              <a:lumMod val="85000"/>
            </a:schemeClr>
          </a:solidFill>
          <a:ln w="3175">
            <a:noFill/>
          </a:ln>
        </p:spPr>
        <p:txBody>
          <a:bodyPr rtlCol="0" anchor="ctr">
            <a:normAutofit/>
          </a:bodyPr>
          <a:lstStyle>
            <a:lvl1pPr marL="0" indent="0" algn="ctr">
              <a:buNone/>
              <a:defRPr sz="1200" baseline="0">
                <a:latin typeface="Verdana" panose="020B0604030504040204" pitchFamily="34" charset="0"/>
                <a:ea typeface="Verdana" panose="020B0604030504040204" pitchFamily="34" charset="0"/>
                <a:cs typeface="Verdana" panose="020B0604030504040204" pitchFamily="34" charset="0"/>
              </a:defRPr>
            </a:lvl1pPr>
          </a:lstStyle>
          <a:p>
            <a:pPr lvl="0"/>
            <a:r>
              <a:rPr lang="nl-NL" noProof="0"/>
              <a:t>Klik op het pictogram als u een afbeelding wilt toevoegen</a:t>
            </a:r>
            <a:endParaRPr lang="nl-NL" noProof="0" dirty="0"/>
          </a:p>
        </p:txBody>
      </p:sp>
      <p:sp>
        <p:nvSpPr>
          <p:cNvPr id="51" name="Tijdelijke aanduiding voor tekst 50"/>
          <p:cNvSpPr>
            <a:spLocks noGrp="1"/>
          </p:cNvSpPr>
          <p:nvPr>
            <p:ph type="body" sz="quarter" idx="11"/>
          </p:nvPr>
        </p:nvSpPr>
        <p:spPr>
          <a:xfrm>
            <a:off x="5049537" y="2144792"/>
            <a:ext cx="4094463" cy="2998708"/>
          </a:xfrm>
          <a:custGeom>
            <a:avLst/>
            <a:gdLst>
              <a:gd name="connsiteX0" fmla="*/ 3244902 w 4094463"/>
              <a:gd name="connsiteY0" fmla="*/ 286 h 2998708"/>
              <a:gd name="connsiteX1" fmla="*/ 4094463 w 4094463"/>
              <a:gd name="connsiteY1" fmla="*/ 87472 h 2998708"/>
              <a:gd name="connsiteX2" fmla="*/ 4094463 w 4094463"/>
              <a:gd name="connsiteY2" fmla="*/ 2998708 h 2998708"/>
              <a:gd name="connsiteX3" fmla="*/ 766930 w 4094463"/>
              <a:gd name="connsiteY3" fmla="*/ 2998708 h 2998708"/>
              <a:gd name="connsiteX4" fmla="*/ 0 w 4094463"/>
              <a:gd name="connsiteY4" fmla="*/ 1349890 h 2998708"/>
              <a:gd name="connsiteX5" fmla="*/ 3244902 w 4094463"/>
              <a:gd name="connsiteY5" fmla="*/ 286 h 29987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094463" h="2998708">
                <a:moveTo>
                  <a:pt x="3244902" y="286"/>
                </a:moveTo>
                <a:cubicBezTo>
                  <a:pt x="3561464" y="3791"/>
                  <a:pt x="3849329" y="39253"/>
                  <a:pt x="4094463" y="87472"/>
                </a:cubicBezTo>
                <a:lnTo>
                  <a:pt x="4094463" y="2998708"/>
                </a:lnTo>
                <a:lnTo>
                  <a:pt x="766930" y="2998708"/>
                </a:lnTo>
                <a:lnTo>
                  <a:pt x="0" y="1349890"/>
                </a:lnTo>
                <a:cubicBezTo>
                  <a:pt x="1087266" y="266857"/>
                  <a:pt x="2295217" y="-10230"/>
                  <a:pt x="3244902" y="286"/>
                </a:cubicBezTo>
                <a:close/>
              </a:path>
            </a:pathLst>
          </a:custGeom>
          <a:solidFill>
            <a:srgbClr val="005ABA">
              <a:alpha val="90000"/>
            </a:srgbClr>
          </a:solidFill>
          <a:ln w="3175">
            <a:noFill/>
          </a:ln>
        </p:spPr>
        <p:txBody>
          <a:bodyPr anchor="ctr">
            <a:noAutofit/>
          </a:bodyPr>
          <a:lstStyle>
            <a:lvl1pPr marL="0" indent="0" algn="ctr">
              <a:buNone/>
              <a:defRPr sz="100">
                <a:solidFill>
                  <a:srgbClr val="6EB12D"/>
                </a:solidFill>
              </a:defRPr>
            </a:lvl1pPr>
          </a:lstStyle>
          <a:p>
            <a:pPr lvl="0"/>
            <a:r>
              <a:rPr lang="nl-NL"/>
              <a:t>Klik om de modelstijlen te bewerken</a:t>
            </a:r>
          </a:p>
        </p:txBody>
      </p:sp>
      <p:sp>
        <p:nvSpPr>
          <p:cNvPr id="9" name="Titel 1"/>
          <p:cNvSpPr>
            <a:spLocks noGrp="1"/>
          </p:cNvSpPr>
          <p:nvPr>
            <p:ph type="ctrTitle"/>
          </p:nvPr>
        </p:nvSpPr>
        <p:spPr>
          <a:xfrm>
            <a:off x="5532047" y="3260921"/>
            <a:ext cx="3089439" cy="352970"/>
          </a:xfrm>
        </p:spPr>
        <p:txBody>
          <a:bodyPr lIns="72000" tIns="0" rIns="0" anchor="t">
            <a:noAutofit/>
          </a:bodyPr>
          <a:lstStyle>
            <a:lvl1pPr algn="l">
              <a:defRPr sz="2400" b="1" i="1">
                <a:solidFill>
                  <a:schemeClr val="bg1"/>
                </a:solidFill>
              </a:defRPr>
            </a:lvl1pPr>
          </a:lstStyle>
          <a:p>
            <a:r>
              <a:rPr lang="nl-NL"/>
              <a:t>Klik om de stijl te bewerken</a:t>
            </a:r>
            <a:endParaRPr lang="nl-NL" dirty="0"/>
          </a:p>
        </p:txBody>
      </p:sp>
      <p:sp>
        <p:nvSpPr>
          <p:cNvPr id="7" name="Tijdelijke aanduiding voor tekst 6"/>
          <p:cNvSpPr>
            <a:spLocks noGrp="1"/>
          </p:cNvSpPr>
          <p:nvPr>
            <p:ph type="body" sz="quarter" idx="12"/>
          </p:nvPr>
        </p:nvSpPr>
        <p:spPr>
          <a:xfrm>
            <a:off x="5552048" y="3804407"/>
            <a:ext cx="3089439" cy="338585"/>
          </a:xfrm>
        </p:spPr>
        <p:txBody>
          <a:bodyPr lIns="72000" rIns="0">
            <a:noAutofit/>
          </a:bodyPr>
          <a:lstStyle>
            <a:lvl1pPr marL="0" indent="0">
              <a:buNone/>
              <a:defRPr sz="1600" b="0" i="1">
                <a:solidFill>
                  <a:schemeClr val="bg1"/>
                </a:solidFill>
              </a:defRPr>
            </a:lvl1pPr>
          </a:lstStyle>
          <a:p>
            <a:pPr lvl="0"/>
            <a:r>
              <a:rPr lang="nl-NL"/>
              <a:t>Klik om de modelstijlen te bewerken</a:t>
            </a:r>
          </a:p>
        </p:txBody>
      </p:sp>
    </p:spTree>
    <p:extLst>
      <p:ext uri="{BB962C8B-B14F-4D97-AF65-F5344CB8AC3E}">
        <p14:creationId xmlns:p14="http://schemas.microsoft.com/office/powerpoint/2010/main" val="448139031"/>
      </p:ext>
    </p:extLst>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ekst slide ">
    <p:spTree>
      <p:nvGrpSpPr>
        <p:cNvPr id="1" name=""/>
        <p:cNvGrpSpPr/>
        <p:nvPr/>
      </p:nvGrpSpPr>
      <p:grpSpPr>
        <a:xfrm>
          <a:off x="0" y="0"/>
          <a:ext cx="0" cy="0"/>
          <a:chOff x="0" y="0"/>
          <a:chExt cx="0" cy="0"/>
        </a:xfrm>
      </p:grpSpPr>
      <p:sp>
        <p:nvSpPr>
          <p:cNvPr id="3" name="Rechthoek 2">
            <a:extLst>
              <a:ext uri="{FF2B5EF4-FFF2-40B4-BE49-F238E27FC236}">
                <a16:creationId xmlns:a16="http://schemas.microsoft.com/office/drawing/2014/main" id="{B5B26294-B12C-4305-958D-C489EB09AD30}"/>
              </a:ext>
            </a:extLst>
          </p:cNvPr>
          <p:cNvSpPr/>
          <p:nvPr userDrawn="1"/>
        </p:nvSpPr>
        <p:spPr bwMode="white">
          <a:xfrm>
            <a:off x="6538913" y="590550"/>
            <a:ext cx="2238375" cy="534988"/>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nl-NL"/>
          </a:p>
        </p:txBody>
      </p:sp>
      <p:sp>
        <p:nvSpPr>
          <p:cNvPr id="4" name="Rechthoek 3">
            <a:extLst>
              <a:ext uri="{FF2B5EF4-FFF2-40B4-BE49-F238E27FC236}">
                <a16:creationId xmlns:a16="http://schemas.microsoft.com/office/drawing/2014/main" id="{8B0AECB8-4163-4588-A2D6-6500D3A3BFC0}"/>
              </a:ext>
            </a:extLst>
          </p:cNvPr>
          <p:cNvSpPr/>
          <p:nvPr userDrawn="1"/>
        </p:nvSpPr>
        <p:spPr>
          <a:xfrm>
            <a:off x="0" y="5000625"/>
            <a:ext cx="9148763" cy="142875"/>
          </a:xfrm>
          <a:prstGeom prst="rect">
            <a:avLst/>
          </a:prstGeom>
          <a:solidFill>
            <a:srgbClr val="005ABA"/>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nl-NL"/>
          </a:p>
        </p:txBody>
      </p:sp>
      <p:sp>
        <p:nvSpPr>
          <p:cNvPr id="5" name="Vrije vorm 8">
            <a:extLst>
              <a:ext uri="{FF2B5EF4-FFF2-40B4-BE49-F238E27FC236}">
                <a16:creationId xmlns:a16="http://schemas.microsoft.com/office/drawing/2014/main" id="{1911A3F4-1E50-445E-BA98-D182B136363D}"/>
              </a:ext>
            </a:extLst>
          </p:cNvPr>
          <p:cNvSpPr/>
          <p:nvPr userDrawn="1"/>
        </p:nvSpPr>
        <p:spPr>
          <a:xfrm>
            <a:off x="6162675" y="0"/>
            <a:ext cx="2979738" cy="146050"/>
          </a:xfrm>
          <a:custGeom>
            <a:avLst/>
            <a:gdLst>
              <a:gd name="connsiteX0" fmla="*/ 0 w 2980466"/>
              <a:gd name="connsiteY0" fmla="*/ 0 h 146050"/>
              <a:gd name="connsiteX1" fmla="*/ 2980466 w 2980466"/>
              <a:gd name="connsiteY1" fmla="*/ 0 h 146050"/>
              <a:gd name="connsiteX2" fmla="*/ 2980466 w 2980466"/>
              <a:gd name="connsiteY2" fmla="*/ 146050 h 146050"/>
              <a:gd name="connsiteX3" fmla="*/ 43603 w 2980466"/>
              <a:gd name="connsiteY3" fmla="*/ 146050 h 146050"/>
            </a:gdLst>
            <a:ahLst/>
            <a:cxnLst>
              <a:cxn ang="0">
                <a:pos x="connsiteX0" y="connsiteY0"/>
              </a:cxn>
              <a:cxn ang="0">
                <a:pos x="connsiteX1" y="connsiteY1"/>
              </a:cxn>
              <a:cxn ang="0">
                <a:pos x="connsiteX2" y="connsiteY2"/>
              </a:cxn>
              <a:cxn ang="0">
                <a:pos x="connsiteX3" y="connsiteY3"/>
              </a:cxn>
            </a:cxnLst>
            <a:rect l="l" t="t" r="r" b="b"/>
            <a:pathLst>
              <a:path w="2980466" h="146050">
                <a:moveTo>
                  <a:pt x="0" y="0"/>
                </a:moveTo>
                <a:lnTo>
                  <a:pt x="2980466" y="0"/>
                </a:lnTo>
                <a:lnTo>
                  <a:pt x="2980466" y="146050"/>
                </a:lnTo>
                <a:lnTo>
                  <a:pt x="43603" y="146050"/>
                </a:lnTo>
                <a:close/>
              </a:path>
            </a:pathLst>
          </a:custGeom>
          <a:solidFill>
            <a:srgbClr val="005ABA"/>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nl-NL"/>
          </a:p>
        </p:txBody>
      </p:sp>
      <p:pic>
        <p:nvPicPr>
          <p:cNvPr id="6" name="Afbeelding 9">
            <a:extLst>
              <a:ext uri="{FF2B5EF4-FFF2-40B4-BE49-F238E27FC236}">
                <a16:creationId xmlns:a16="http://schemas.microsoft.com/office/drawing/2014/main" id="{B3907F8B-B937-49CF-BF5E-BBC6C4BCF054}"/>
              </a:ext>
            </a:extLst>
          </p:cNvPr>
          <p:cNvPicPr>
            <a:picLocks noChangeAspect="1"/>
          </p:cNvPicPr>
          <p:nvPr userDrawn="1"/>
        </p:nvPicPr>
        <p:blipFill>
          <a:blip r:embed="rId2">
            <a:extLst>
              <a:ext uri="{28A0092B-C50C-407E-A947-70E740481C1C}">
                <a14:useLocalDpi xmlns:a14="http://schemas.microsoft.com/office/drawing/2010/main" val="0"/>
              </a:ext>
            </a:extLst>
          </a:blip>
          <a:srcRect l="1405" t="80855" r="68352" b="2531"/>
          <a:stretch>
            <a:fillRect/>
          </a:stretch>
        </p:blipFill>
        <p:spPr bwMode="auto">
          <a:xfrm>
            <a:off x="6326188" y="384175"/>
            <a:ext cx="2451100" cy="757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kstvak 6">
            <a:extLst>
              <a:ext uri="{FF2B5EF4-FFF2-40B4-BE49-F238E27FC236}">
                <a16:creationId xmlns:a16="http://schemas.microsoft.com/office/drawing/2014/main" id="{287E7632-5B50-4529-84B0-31910F860622}"/>
              </a:ext>
            </a:extLst>
          </p:cNvPr>
          <p:cNvSpPr txBox="1">
            <a:spLocks noChangeArrowheads="1"/>
          </p:cNvSpPr>
          <p:nvPr userDrawn="1"/>
        </p:nvSpPr>
        <p:spPr bwMode="auto">
          <a:xfrm>
            <a:off x="484188" y="4960938"/>
            <a:ext cx="1862137" cy="200025"/>
          </a:xfrm>
          <a:prstGeom prst="rect">
            <a:avLst/>
          </a:prstGeom>
          <a:noFill/>
          <a:ln>
            <a:noFill/>
          </a:ln>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nl-NL" altLang="nl-NL" sz="700">
                <a:solidFill>
                  <a:schemeClr val="bg1"/>
                </a:solidFill>
                <a:latin typeface="Verdana" panose="020B0604030504040204" pitchFamily="34" charset="0"/>
              </a:rPr>
              <a:t>© Driestar educatief</a:t>
            </a:r>
          </a:p>
        </p:txBody>
      </p:sp>
      <p:sp>
        <p:nvSpPr>
          <p:cNvPr id="8" name="Tekstvak 7">
            <a:extLst>
              <a:ext uri="{FF2B5EF4-FFF2-40B4-BE49-F238E27FC236}">
                <a16:creationId xmlns:a16="http://schemas.microsoft.com/office/drawing/2014/main" id="{6B3DE5DD-A925-4D30-9590-D328FC8C555F}"/>
              </a:ext>
            </a:extLst>
          </p:cNvPr>
          <p:cNvSpPr txBox="1">
            <a:spLocks noChangeArrowheads="1"/>
          </p:cNvSpPr>
          <p:nvPr userDrawn="1"/>
        </p:nvSpPr>
        <p:spPr bwMode="auto">
          <a:xfrm>
            <a:off x="484188" y="4960938"/>
            <a:ext cx="1862137" cy="200025"/>
          </a:xfrm>
          <a:prstGeom prst="rect">
            <a:avLst/>
          </a:prstGeom>
          <a:noFill/>
          <a:ln>
            <a:noFill/>
          </a:ln>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nl-NL" altLang="nl-NL" sz="700">
                <a:solidFill>
                  <a:schemeClr val="bg1"/>
                </a:solidFill>
                <a:latin typeface="Verdana" panose="020B0604030504040204" pitchFamily="34" charset="0"/>
              </a:rPr>
              <a:t>© Driestar educatief</a:t>
            </a:r>
          </a:p>
        </p:txBody>
      </p:sp>
      <p:sp>
        <p:nvSpPr>
          <p:cNvPr id="9" name="Titel 1">
            <a:extLst>
              <a:ext uri="{FF2B5EF4-FFF2-40B4-BE49-F238E27FC236}">
                <a16:creationId xmlns:a16="http://schemas.microsoft.com/office/drawing/2014/main" id="{AB2B85A4-7FF6-470D-9A5F-C5F172456D40}"/>
              </a:ext>
            </a:extLst>
          </p:cNvPr>
          <p:cNvSpPr txBox="1">
            <a:spLocks/>
          </p:cNvSpPr>
          <p:nvPr userDrawn="1"/>
        </p:nvSpPr>
        <p:spPr>
          <a:xfrm>
            <a:off x="1998663" y="1185863"/>
            <a:ext cx="5992812" cy="3146425"/>
          </a:xfrm>
          <a:prstGeom prst="rect">
            <a:avLst/>
          </a:prstGeom>
        </p:spPr>
        <p:txBody>
          <a:bodyPr lIns="121920" tIns="60960" rIns="121920" bIns="60960" anchor="ctr">
            <a:normAutofit fontScale="62500" lnSpcReduction="20000"/>
          </a:bodyPr>
          <a:lstStyle>
            <a:lvl1pPr algn="l" defTabSz="457200" rtl="0" eaLnBrk="1" latinLnBrk="0" hangingPunct="1">
              <a:spcBef>
                <a:spcPct val="0"/>
              </a:spcBef>
              <a:buNone/>
              <a:defRPr sz="2400" i="1" kern="1200">
                <a:solidFill>
                  <a:schemeClr val="tx1"/>
                </a:solidFill>
                <a:latin typeface="+mj-lt"/>
                <a:ea typeface="+mj-ea"/>
                <a:cs typeface="+mj-cs"/>
              </a:defRPr>
            </a:lvl1pPr>
          </a:lstStyle>
          <a:p>
            <a:pPr fontAlgn="auto">
              <a:spcAft>
                <a:spcPts val="0"/>
              </a:spcAft>
              <a:defRPr/>
            </a:pPr>
            <a:r>
              <a:rPr lang="nl-NL" sz="2133" i="0" dirty="0">
                <a:ea typeface="Verdana" panose="020B0604030504040204" pitchFamily="34" charset="0"/>
                <a:cs typeface="Verdana" panose="020B0604030504040204" pitchFamily="34" charset="0"/>
              </a:rPr>
              <a:t>Nooduitgang</a:t>
            </a:r>
          </a:p>
          <a:p>
            <a:pPr fontAlgn="auto">
              <a:spcAft>
                <a:spcPts val="0"/>
              </a:spcAft>
              <a:defRPr/>
            </a:pPr>
            <a:endParaRPr lang="nl-NL" sz="2133" i="0" dirty="0">
              <a:ea typeface="Verdana" panose="020B0604030504040204" pitchFamily="34" charset="0"/>
              <a:cs typeface="Verdana" panose="020B0604030504040204" pitchFamily="34" charset="0"/>
            </a:endParaRPr>
          </a:p>
          <a:p>
            <a:pPr fontAlgn="auto">
              <a:spcAft>
                <a:spcPts val="0"/>
              </a:spcAft>
              <a:defRPr/>
            </a:pPr>
            <a:endParaRPr lang="nl-NL" sz="2133" i="0" dirty="0">
              <a:ea typeface="Verdana" panose="020B0604030504040204" pitchFamily="34" charset="0"/>
              <a:cs typeface="Verdana" panose="020B0604030504040204" pitchFamily="34" charset="0"/>
            </a:endParaRPr>
          </a:p>
          <a:p>
            <a:pPr fontAlgn="auto">
              <a:spcAft>
                <a:spcPts val="0"/>
              </a:spcAft>
              <a:defRPr/>
            </a:pPr>
            <a:endParaRPr lang="nl-NL" sz="2133" i="0" dirty="0">
              <a:ea typeface="Verdana" panose="020B0604030504040204" pitchFamily="34" charset="0"/>
              <a:cs typeface="Verdana" panose="020B0604030504040204" pitchFamily="34" charset="0"/>
            </a:endParaRPr>
          </a:p>
          <a:p>
            <a:pPr fontAlgn="auto">
              <a:spcAft>
                <a:spcPts val="0"/>
              </a:spcAft>
              <a:defRPr/>
            </a:pPr>
            <a:r>
              <a:rPr lang="nl-NL" sz="2133" i="0" dirty="0">
                <a:ea typeface="Verdana" panose="020B0604030504040204" pitchFamily="34" charset="0"/>
                <a:cs typeface="Verdana" panose="020B0604030504040204" pitchFamily="34" charset="0"/>
              </a:rPr>
              <a:t>Toiletten</a:t>
            </a:r>
          </a:p>
          <a:p>
            <a:pPr fontAlgn="auto">
              <a:spcAft>
                <a:spcPts val="0"/>
              </a:spcAft>
              <a:defRPr/>
            </a:pPr>
            <a:endParaRPr lang="nl-NL" sz="2133" i="0" dirty="0">
              <a:ea typeface="Verdana" panose="020B0604030504040204" pitchFamily="34" charset="0"/>
              <a:cs typeface="Verdana" panose="020B0604030504040204" pitchFamily="34" charset="0"/>
            </a:endParaRPr>
          </a:p>
          <a:p>
            <a:pPr fontAlgn="auto">
              <a:spcAft>
                <a:spcPts val="0"/>
              </a:spcAft>
              <a:defRPr/>
            </a:pPr>
            <a:endParaRPr lang="nl-NL" sz="2133" i="0" dirty="0">
              <a:ea typeface="Verdana" panose="020B0604030504040204" pitchFamily="34" charset="0"/>
              <a:cs typeface="Verdana" panose="020B0604030504040204" pitchFamily="34" charset="0"/>
            </a:endParaRPr>
          </a:p>
          <a:p>
            <a:pPr fontAlgn="auto">
              <a:spcAft>
                <a:spcPts val="0"/>
              </a:spcAft>
              <a:defRPr/>
            </a:pPr>
            <a:endParaRPr lang="nl-NL" sz="2133" i="0" dirty="0">
              <a:ea typeface="Verdana" panose="020B0604030504040204" pitchFamily="34" charset="0"/>
              <a:cs typeface="Verdana" panose="020B0604030504040204" pitchFamily="34" charset="0"/>
            </a:endParaRPr>
          </a:p>
          <a:p>
            <a:pPr fontAlgn="auto">
              <a:spcAft>
                <a:spcPts val="0"/>
              </a:spcAft>
              <a:defRPr/>
            </a:pPr>
            <a:r>
              <a:rPr lang="nl-NL" sz="2133" i="0" dirty="0">
                <a:ea typeface="Verdana" panose="020B0604030504040204" pitchFamily="34" charset="0"/>
                <a:cs typeface="Verdana" panose="020B0604030504040204" pitchFamily="34" charset="0"/>
              </a:rPr>
              <a:t>Pauze</a:t>
            </a:r>
          </a:p>
          <a:p>
            <a:pPr fontAlgn="auto">
              <a:spcAft>
                <a:spcPts val="0"/>
              </a:spcAft>
              <a:defRPr/>
            </a:pPr>
            <a:endParaRPr lang="nl-NL" sz="2133" i="0" dirty="0">
              <a:ea typeface="Verdana" panose="020B0604030504040204" pitchFamily="34" charset="0"/>
              <a:cs typeface="Verdana" panose="020B0604030504040204" pitchFamily="34" charset="0"/>
            </a:endParaRPr>
          </a:p>
          <a:p>
            <a:pPr fontAlgn="auto">
              <a:spcAft>
                <a:spcPts val="0"/>
              </a:spcAft>
              <a:defRPr/>
            </a:pPr>
            <a:endParaRPr lang="nl-NL" sz="2133" i="0" dirty="0">
              <a:ea typeface="Verdana" panose="020B0604030504040204" pitchFamily="34" charset="0"/>
              <a:cs typeface="Verdana" panose="020B0604030504040204" pitchFamily="34" charset="0"/>
            </a:endParaRPr>
          </a:p>
          <a:p>
            <a:pPr fontAlgn="auto">
              <a:spcAft>
                <a:spcPts val="0"/>
              </a:spcAft>
              <a:defRPr/>
            </a:pPr>
            <a:endParaRPr lang="nl-NL" sz="2133" i="0" dirty="0">
              <a:ea typeface="Verdana" panose="020B0604030504040204" pitchFamily="34" charset="0"/>
              <a:cs typeface="Verdana" panose="020B0604030504040204" pitchFamily="34" charset="0"/>
            </a:endParaRPr>
          </a:p>
          <a:p>
            <a:pPr fontAlgn="auto">
              <a:spcAft>
                <a:spcPts val="0"/>
              </a:spcAft>
              <a:defRPr/>
            </a:pPr>
            <a:r>
              <a:rPr lang="nl-NL" sz="2133" i="0" dirty="0">
                <a:ea typeface="Verdana" panose="020B0604030504040204" pitchFamily="34" charset="0"/>
                <a:cs typeface="Verdana" panose="020B0604030504040204" pitchFamily="34" charset="0"/>
              </a:rPr>
              <a:t>Rookzone</a:t>
            </a:r>
          </a:p>
          <a:p>
            <a:pPr fontAlgn="auto">
              <a:spcAft>
                <a:spcPts val="0"/>
              </a:spcAft>
              <a:defRPr/>
            </a:pPr>
            <a:endParaRPr lang="nl-NL" sz="2133" i="0" dirty="0">
              <a:ea typeface="Verdana" panose="020B0604030504040204" pitchFamily="34" charset="0"/>
              <a:cs typeface="Verdana" panose="020B0604030504040204" pitchFamily="34" charset="0"/>
            </a:endParaRPr>
          </a:p>
          <a:p>
            <a:pPr fontAlgn="auto">
              <a:spcAft>
                <a:spcPts val="0"/>
              </a:spcAft>
              <a:defRPr/>
            </a:pPr>
            <a:endParaRPr lang="nl-NL" sz="2133" i="0" dirty="0">
              <a:ea typeface="Verdana" panose="020B0604030504040204" pitchFamily="34" charset="0"/>
              <a:cs typeface="Verdana" panose="020B0604030504040204" pitchFamily="34" charset="0"/>
            </a:endParaRPr>
          </a:p>
          <a:p>
            <a:pPr fontAlgn="auto">
              <a:spcAft>
                <a:spcPts val="0"/>
              </a:spcAft>
              <a:defRPr/>
            </a:pPr>
            <a:endParaRPr lang="nl-NL" sz="2133" i="0" dirty="0">
              <a:ea typeface="Verdana" panose="020B0604030504040204" pitchFamily="34" charset="0"/>
              <a:cs typeface="Verdana" panose="020B0604030504040204" pitchFamily="34" charset="0"/>
            </a:endParaRPr>
          </a:p>
          <a:p>
            <a:pPr fontAlgn="auto">
              <a:spcAft>
                <a:spcPts val="0"/>
              </a:spcAft>
              <a:defRPr/>
            </a:pPr>
            <a:r>
              <a:rPr lang="nl-NL" sz="2133" i="0" dirty="0">
                <a:ea typeface="Verdana" panose="020B0604030504040204" pitchFamily="34" charset="0"/>
                <a:cs typeface="Verdana" panose="020B0604030504040204" pitchFamily="34" charset="0"/>
              </a:rPr>
              <a:t>Vriendelijk verzoek om uw mobiele telefoon uit te zetten</a:t>
            </a:r>
          </a:p>
        </p:txBody>
      </p:sp>
      <p:pic>
        <p:nvPicPr>
          <p:cNvPr id="10" name="Afbeelding 13">
            <a:extLst>
              <a:ext uri="{FF2B5EF4-FFF2-40B4-BE49-F238E27FC236}">
                <a16:creationId xmlns:a16="http://schemas.microsoft.com/office/drawing/2014/main" id="{2D7BB1EB-0992-4F2C-9E98-B372C4E6EE5E}"/>
              </a:ext>
            </a:extLst>
          </p:cNvPr>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39750" y="1125538"/>
            <a:ext cx="1012825" cy="3267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el 1"/>
          <p:cNvSpPr>
            <a:spLocks noGrp="1"/>
          </p:cNvSpPr>
          <p:nvPr>
            <p:ph type="title"/>
          </p:nvPr>
        </p:nvSpPr>
        <p:spPr>
          <a:xfrm>
            <a:off x="539262" y="535261"/>
            <a:ext cx="5509846" cy="369332"/>
          </a:xfrm>
        </p:spPr>
        <p:txBody>
          <a:bodyPr anchor="t">
            <a:spAutoFit/>
          </a:bodyPr>
          <a:lstStyle>
            <a:lvl1pPr algn="l">
              <a:defRPr lang="nl-NL" sz="1800" b="1" i="1" kern="1200" baseline="0" dirty="0">
                <a:solidFill>
                  <a:schemeClr val="tx1"/>
                </a:solidFill>
                <a:latin typeface="+mn-lt"/>
                <a:ea typeface="+mn-ea"/>
                <a:cs typeface="+mn-cs"/>
              </a:defRPr>
            </a:lvl1pPr>
          </a:lstStyle>
          <a:p>
            <a:r>
              <a:rPr lang="nl-NL"/>
              <a:t>Klik om de stijl te bewerken</a:t>
            </a:r>
            <a:endParaRPr lang="nl-NL" dirty="0"/>
          </a:p>
        </p:txBody>
      </p:sp>
    </p:spTree>
    <p:extLst>
      <p:ext uri="{BB962C8B-B14F-4D97-AF65-F5344CB8AC3E}">
        <p14:creationId xmlns:p14="http://schemas.microsoft.com/office/powerpoint/2010/main" val="3556369981"/>
      </p:ext>
    </p:extLst>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Tekst slide ">
    <p:spTree>
      <p:nvGrpSpPr>
        <p:cNvPr id="1" name=""/>
        <p:cNvGrpSpPr/>
        <p:nvPr/>
      </p:nvGrpSpPr>
      <p:grpSpPr>
        <a:xfrm>
          <a:off x="0" y="0"/>
          <a:ext cx="0" cy="0"/>
          <a:chOff x="0" y="0"/>
          <a:chExt cx="0" cy="0"/>
        </a:xfrm>
      </p:grpSpPr>
      <p:sp>
        <p:nvSpPr>
          <p:cNvPr id="4" name="Rechthoek 3">
            <a:extLst>
              <a:ext uri="{FF2B5EF4-FFF2-40B4-BE49-F238E27FC236}">
                <a16:creationId xmlns:a16="http://schemas.microsoft.com/office/drawing/2014/main" id="{7CF4B077-FC73-456C-A5D9-C8E0560CAD15}"/>
              </a:ext>
            </a:extLst>
          </p:cNvPr>
          <p:cNvSpPr/>
          <p:nvPr userDrawn="1"/>
        </p:nvSpPr>
        <p:spPr bwMode="white">
          <a:xfrm>
            <a:off x="6538913" y="590550"/>
            <a:ext cx="2238375" cy="534988"/>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nl-NL"/>
          </a:p>
        </p:txBody>
      </p:sp>
      <p:sp>
        <p:nvSpPr>
          <p:cNvPr id="5" name="Rechthoek 4">
            <a:extLst>
              <a:ext uri="{FF2B5EF4-FFF2-40B4-BE49-F238E27FC236}">
                <a16:creationId xmlns:a16="http://schemas.microsoft.com/office/drawing/2014/main" id="{7FF9465B-8734-4196-92F0-9A96549D7D92}"/>
              </a:ext>
            </a:extLst>
          </p:cNvPr>
          <p:cNvSpPr/>
          <p:nvPr userDrawn="1"/>
        </p:nvSpPr>
        <p:spPr>
          <a:xfrm>
            <a:off x="0" y="5000625"/>
            <a:ext cx="9148763" cy="142875"/>
          </a:xfrm>
          <a:prstGeom prst="rect">
            <a:avLst/>
          </a:prstGeom>
          <a:solidFill>
            <a:srgbClr val="005ABA"/>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nl-NL"/>
          </a:p>
        </p:txBody>
      </p:sp>
      <p:sp>
        <p:nvSpPr>
          <p:cNvPr id="6" name="Vrije vorm 8">
            <a:extLst>
              <a:ext uri="{FF2B5EF4-FFF2-40B4-BE49-F238E27FC236}">
                <a16:creationId xmlns:a16="http://schemas.microsoft.com/office/drawing/2014/main" id="{B5F059FB-AC0D-450A-B792-66FF2D5E1451}"/>
              </a:ext>
            </a:extLst>
          </p:cNvPr>
          <p:cNvSpPr/>
          <p:nvPr userDrawn="1"/>
        </p:nvSpPr>
        <p:spPr>
          <a:xfrm>
            <a:off x="6162675" y="0"/>
            <a:ext cx="2979738" cy="146050"/>
          </a:xfrm>
          <a:custGeom>
            <a:avLst/>
            <a:gdLst>
              <a:gd name="connsiteX0" fmla="*/ 0 w 2980466"/>
              <a:gd name="connsiteY0" fmla="*/ 0 h 146050"/>
              <a:gd name="connsiteX1" fmla="*/ 2980466 w 2980466"/>
              <a:gd name="connsiteY1" fmla="*/ 0 h 146050"/>
              <a:gd name="connsiteX2" fmla="*/ 2980466 w 2980466"/>
              <a:gd name="connsiteY2" fmla="*/ 146050 h 146050"/>
              <a:gd name="connsiteX3" fmla="*/ 43603 w 2980466"/>
              <a:gd name="connsiteY3" fmla="*/ 146050 h 146050"/>
            </a:gdLst>
            <a:ahLst/>
            <a:cxnLst>
              <a:cxn ang="0">
                <a:pos x="connsiteX0" y="connsiteY0"/>
              </a:cxn>
              <a:cxn ang="0">
                <a:pos x="connsiteX1" y="connsiteY1"/>
              </a:cxn>
              <a:cxn ang="0">
                <a:pos x="connsiteX2" y="connsiteY2"/>
              </a:cxn>
              <a:cxn ang="0">
                <a:pos x="connsiteX3" y="connsiteY3"/>
              </a:cxn>
            </a:cxnLst>
            <a:rect l="l" t="t" r="r" b="b"/>
            <a:pathLst>
              <a:path w="2980466" h="146050">
                <a:moveTo>
                  <a:pt x="0" y="0"/>
                </a:moveTo>
                <a:lnTo>
                  <a:pt x="2980466" y="0"/>
                </a:lnTo>
                <a:lnTo>
                  <a:pt x="2980466" y="146050"/>
                </a:lnTo>
                <a:lnTo>
                  <a:pt x="43603" y="146050"/>
                </a:lnTo>
                <a:close/>
              </a:path>
            </a:pathLst>
          </a:custGeom>
          <a:solidFill>
            <a:srgbClr val="005ABA"/>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nl-NL"/>
          </a:p>
        </p:txBody>
      </p:sp>
      <p:pic>
        <p:nvPicPr>
          <p:cNvPr id="7" name="Afbeelding 9">
            <a:extLst>
              <a:ext uri="{FF2B5EF4-FFF2-40B4-BE49-F238E27FC236}">
                <a16:creationId xmlns:a16="http://schemas.microsoft.com/office/drawing/2014/main" id="{D9726611-5A42-4013-B6C6-1D7423888A57}"/>
              </a:ext>
            </a:extLst>
          </p:cNvPr>
          <p:cNvPicPr>
            <a:picLocks noChangeAspect="1"/>
          </p:cNvPicPr>
          <p:nvPr userDrawn="1"/>
        </p:nvPicPr>
        <p:blipFill>
          <a:blip r:embed="rId2">
            <a:extLst>
              <a:ext uri="{28A0092B-C50C-407E-A947-70E740481C1C}">
                <a14:useLocalDpi xmlns:a14="http://schemas.microsoft.com/office/drawing/2010/main" val="0"/>
              </a:ext>
            </a:extLst>
          </a:blip>
          <a:srcRect l="1405" t="80855" r="68352" b="2531"/>
          <a:stretch>
            <a:fillRect/>
          </a:stretch>
        </p:blipFill>
        <p:spPr bwMode="auto">
          <a:xfrm>
            <a:off x="6326188" y="384175"/>
            <a:ext cx="2451100" cy="757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kstvak 7">
            <a:extLst>
              <a:ext uri="{FF2B5EF4-FFF2-40B4-BE49-F238E27FC236}">
                <a16:creationId xmlns:a16="http://schemas.microsoft.com/office/drawing/2014/main" id="{11EED12B-E6BB-4B50-889D-626DD2C787D2}"/>
              </a:ext>
            </a:extLst>
          </p:cNvPr>
          <p:cNvSpPr txBox="1">
            <a:spLocks noChangeArrowheads="1"/>
          </p:cNvSpPr>
          <p:nvPr userDrawn="1"/>
        </p:nvSpPr>
        <p:spPr bwMode="auto">
          <a:xfrm>
            <a:off x="484188" y="4960938"/>
            <a:ext cx="1862137" cy="200025"/>
          </a:xfrm>
          <a:prstGeom prst="rect">
            <a:avLst/>
          </a:prstGeom>
          <a:noFill/>
          <a:ln>
            <a:noFill/>
          </a:ln>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nl-NL" altLang="nl-NL" sz="700">
                <a:solidFill>
                  <a:schemeClr val="bg1"/>
                </a:solidFill>
                <a:latin typeface="Verdana" panose="020B0604030504040204" pitchFamily="34" charset="0"/>
              </a:rPr>
              <a:t>© Driestar educatief</a:t>
            </a:r>
          </a:p>
        </p:txBody>
      </p:sp>
      <p:sp>
        <p:nvSpPr>
          <p:cNvPr id="2" name="Titel 1"/>
          <p:cNvSpPr>
            <a:spLocks noGrp="1"/>
          </p:cNvSpPr>
          <p:nvPr>
            <p:ph type="title"/>
          </p:nvPr>
        </p:nvSpPr>
        <p:spPr>
          <a:xfrm>
            <a:off x="539262" y="535261"/>
            <a:ext cx="5509846" cy="369332"/>
          </a:xfrm>
        </p:spPr>
        <p:txBody>
          <a:bodyPr anchor="t">
            <a:spAutoFit/>
          </a:bodyPr>
          <a:lstStyle>
            <a:lvl1pPr algn="l">
              <a:defRPr lang="nl-NL" sz="1800" b="1" i="1" kern="1200" dirty="0">
                <a:solidFill>
                  <a:schemeClr val="tx1"/>
                </a:solidFill>
                <a:latin typeface="+mn-lt"/>
                <a:ea typeface="+mn-ea"/>
                <a:cs typeface="+mn-cs"/>
              </a:defRPr>
            </a:lvl1pPr>
          </a:lstStyle>
          <a:p>
            <a:r>
              <a:rPr lang="nl-NL"/>
              <a:t>Klik om de stijl te bewerken</a:t>
            </a:r>
            <a:endParaRPr lang="nl-NL" dirty="0"/>
          </a:p>
        </p:txBody>
      </p:sp>
      <p:sp>
        <p:nvSpPr>
          <p:cNvPr id="3" name="Tijdelijke aanduiding voor inhoud 2"/>
          <p:cNvSpPr>
            <a:spLocks noGrp="1"/>
          </p:cNvSpPr>
          <p:nvPr>
            <p:ph idx="1"/>
          </p:nvPr>
        </p:nvSpPr>
        <p:spPr>
          <a:xfrm>
            <a:off x="539262" y="1155560"/>
            <a:ext cx="5509846" cy="3439063"/>
          </a:xfrm>
        </p:spPr>
        <p:txBody>
          <a:bodyPr tIns="0">
            <a:noAutofit/>
          </a:bodyPr>
          <a:lstStyle>
            <a:lvl1pPr marL="0" indent="0" algn="l" defTabSz="457200" rtl="0" eaLnBrk="1" latinLnBrk="0" hangingPunct="1">
              <a:spcBef>
                <a:spcPct val="20000"/>
              </a:spcBef>
              <a:buFont typeface="Arial"/>
              <a:buNone/>
              <a:defRPr lang="nl-NL" sz="1600" kern="1200" dirty="0" smtClean="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marL="0" indent="0" algn="l" defTabSz="457200" rtl="0" eaLnBrk="1" latinLnBrk="0" hangingPunct="1">
              <a:spcBef>
                <a:spcPct val="20000"/>
              </a:spcBef>
              <a:buFont typeface="Arial"/>
              <a:buNone/>
              <a:defRPr lang="nl-NL" sz="1600" kern="1200" dirty="0" smtClean="0">
                <a:solidFill>
                  <a:schemeClr val="tx1"/>
                </a:solidFill>
                <a:latin typeface="Verdana" panose="020B0604030504040204" pitchFamily="34" charset="0"/>
                <a:ea typeface="Verdana" panose="020B0604030504040204" pitchFamily="34" charset="0"/>
                <a:cs typeface="Verdana" panose="020B0604030504040204" pitchFamily="34" charset="0"/>
              </a:defRPr>
            </a:lvl2pPr>
            <a:lvl3pPr marL="180975" indent="-180975" algn="l" defTabSz="457200" rtl="0" eaLnBrk="1" latinLnBrk="0" hangingPunct="1">
              <a:spcBef>
                <a:spcPct val="20000"/>
              </a:spcBef>
              <a:buFont typeface="Arial" panose="020B0604020202020204" pitchFamily="34" charset="0"/>
              <a:buChar char="•"/>
              <a:defRPr lang="nl-NL" sz="1600" kern="1200" dirty="0" smtClean="0">
                <a:solidFill>
                  <a:schemeClr val="tx1"/>
                </a:solidFill>
                <a:latin typeface="Verdana" panose="020B0604030504040204" pitchFamily="34" charset="0"/>
                <a:ea typeface="Verdana" panose="020B0604030504040204" pitchFamily="34" charset="0"/>
                <a:cs typeface="Verdana" panose="020B0604030504040204" pitchFamily="34" charset="0"/>
              </a:defRPr>
            </a:lvl3pPr>
            <a:lvl4pPr marL="271463" indent="-271463" algn="l" defTabSz="457200" rtl="0" eaLnBrk="1" latinLnBrk="0" hangingPunct="1">
              <a:spcBef>
                <a:spcPct val="20000"/>
              </a:spcBef>
              <a:buFont typeface="+mj-lt"/>
              <a:buAutoNum type="arabicPeriod"/>
              <a:defRPr lang="nl-NL" sz="1600" kern="1200" dirty="0" smtClean="0">
                <a:solidFill>
                  <a:schemeClr val="tx1"/>
                </a:solidFill>
                <a:latin typeface="Verdana" panose="020B0604030504040204" pitchFamily="34" charset="0"/>
                <a:ea typeface="Verdana" panose="020B0604030504040204" pitchFamily="34" charset="0"/>
                <a:cs typeface="Verdana" panose="020B0604030504040204" pitchFamily="34" charset="0"/>
              </a:defRPr>
            </a:lvl4pPr>
            <a:lvl5pPr marL="0" indent="0" algn="l" defTabSz="457200" rtl="0" eaLnBrk="1" latinLnBrk="0" hangingPunct="1">
              <a:spcBef>
                <a:spcPct val="20000"/>
              </a:spcBef>
              <a:buFont typeface="Arial"/>
              <a:buNone/>
              <a:defRPr lang="nl-NL" sz="1600" kern="1200" dirty="0">
                <a:solidFill>
                  <a:schemeClr val="tx1"/>
                </a:solidFill>
                <a:latin typeface="Verdana" panose="020B0604030504040204" pitchFamily="34" charset="0"/>
                <a:ea typeface="Verdana" panose="020B0604030504040204" pitchFamily="34" charset="0"/>
                <a:cs typeface="Verdana" panose="020B0604030504040204" pitchFamily="34" charset="0"/>
              </a:defRPr>
            </a:lvl5pPr>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nl-NL" dirty="0"/>
          </a:p>
        </p:txBody>
      </p:sp>
    </p:spTree>
    <p:extLst>
      <p:ext uri="{BB962C8B-B14F-4D97-AF65-F5344CB8AC3E}">
        <p14:creationId xmlns:p14="http://schemas.microsoft.com/office/powerpoint/2010/main" val="2302572047"/>
      </p:ext>
    </p:extLst>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kst + fotos slide">
    <p:spTree>
      <p:nvGrpSpPr>
        <p:cNvPr id="1" name=""/>
        <p:cNvGrpSpPr/>
        <p:nvPr/>
      </p:nvGrpSpPr>
      <p:grpSpPr>
        <a:xfrm>
          <a:off x="0" y="0"/>
          <a:ext cx="0" cy="0"/>
          <a:chOff x="0" y="0"/>
          <a:chExt cx="0" cy="0"/>
        </a:xfrm>
      </p:grpSpPr>
      <p:sp>
        <p:nvSpPr>
          <p:cNvPr id="6" name="Rechthoek 5">
            <a:extLst>
              <a:ext uri="{FF2B5EF4-FFF2-40B4-BE49-F238E27FC236}">
                <a16:creationId xmlns:a16="http://schemas.microsoft.com/office/drawing/2014/main" id="{A140005C-94CB-4A71-AB3B-D15B6650D3F2}"/>
              </a:ext>
            </a:extLst>
          </p:cNvPr>
          <p:cNvSpPr/>
          <p:nvPr userDrawn="1"/>
        </p:nvSpPr>
        <p:spPr bwMode="white">
          <a:xfrm>
            <a:off x="6169025" y="261938"/>
            <a:ext cx="2979738" cy="1147762"/>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nl-NL"/>
          </a:p>
        </p:txBody>
      </p:sp>
      <p:grpSp>
        <p:nvGrpSpPr>
          <p:cNvPr id="7" name="Groep 47">
            <a:extLst>
              <a:ext uri="{FF2B5EF4-FFF2-40B4-BE49-F238E27FC236}">
                <a16:creationId xmlns:a16="http://schemas.microsoft.com/office/drawing/2014/main" id="{43902E98-654B-4853-B8B3-6DDC6AA4B791}"/>
              </a:ext>
            </a:extLst>
          </p:cNvPr>
          <p:cNvGrpSpPr>
            <a:grpSpLocks/>
          </p:cNvGrpSpPr>
          <p:nvPr userDrawn="1"/>
        </p:nvGrpSpPr>
        <p:grpSpPr bwMode="auto">
          <a:xfrm>
            <a:off x="9404350" y="-4763"/>
            <a:ext cx="2187575" cy="5153026"/>
            <a:chOff x="9316379" y="-5444"/>
            <a:chExt cx="2609094" cy="6868888"/>
          </a:xfrm>
        </p:grpSpPr>
        <p:pic>
          <p:nvPicPr>
            <p:cNvPr id="8" name="Picture 3">
              <a:extLst>
                <a:ext uri="{FF2B5EF4-FFF2-40B4-BE49-F238E27FC236}">
                  <a16:creationId xmlns:a16="http://schemas.microsoft.com/office/drawing/2014/main" id="{C5AD7E97-151A-4345-A79C-66ECF5D746E8}"/>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9412068" y="5637967"/>
              <a:ext cx="1327774" cy="10153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0" name="Instructie Afbeelding &amp; Dia Herstellen">
              <a:extLst>
                <a:ext uri="{FF2B5EF4-FFF2-40B4-BE49-F238E27FC236}">
                  <a16:creationId xmlns:a16="http://schemas.microsoft.com/office/drawing/2014/main" id="{C1FF3FE4-E793-40AD-9997-F4135B9B177D}"/>
                </a:ext>
              </a:extLst>
            </p:cNvPr>
            <p:cNvGrpSpPr>
              <a:grpSpLocks/>
            </p:cNvGrpSpPr>
            <p:nvPr userDrawn="1"/>
          </p:nvGrpSpPr>
          <p:grpSpPr bwMode="auto">
            <a:xfrm>
              <a:off x="9316379" y="-5444"/>
              <a:ext cx="2609094" cy="6868888"/>
              <a:chOff x="12470972" y="-5444"/>
              <a:chExt cx="2609094" cy="6868888"/>
            </a:xfrm>
          </p:grpSpPr>
          <p:sp>
            <p:nvSpPr>
              <p:cNvPr id="11" name="Rechthoek 10">
                <a:extLst>
                  <a:ext uri="{FF2B5EF4-FFF2-40B4-BE49-F238E27FC236}">
                    <a16:creationId xmlns:a16="http://schemas.microsoft.com/office/drawing/2014/main" id="{1EB0A0EA-12A5-43FE-9978-91A3D978A102}"/>
                  </a:ext>
                </a:extLst>
              </p:cNvPr>
              <p:cNvSpPr>
                <a:spLocks noChangeArrowheads="1"/>
              </p:cNvSpPr>
              <p:nvPr/>
            </p:nvSpPr>
            <p:spPr bwMode="auto">
              <a:xfrm>
                <a:off x="12484226" y="-5444"/>
                <a:ext cx="2584479" cy="287792"/>
              </a:xfrm>
              <a:prstGeom prst="rect">
                <a:avLst/>
              </a:prstGeom>
              <a:noFill/>
              <a:ln>
                <a:noFill/>
              </a:ln>
            </p:spPr>
            <p:txBody>
              <a:bodyPr lIns="0" tIns="0" rIns="0" bIns="0"/>
              <a:lstStyle>
                <a:lvl1pPr defTabSz="685800">
                  <a:defRPr>
                    <a:solidFill>
                      <a:schemeClr val="tx1"/>
                    </a:solidFill>
                    <a:latin typeface="Arial" panose="020B0604020202020204" pitchFamily="34" charset="0"/>
                    <a:cs typeface="Arial" panose="020B0604020202020204" pitchFamily="34" charset="0"/>
                  </a:defRPr>
                </a:lvl1pPr>
                <a:lvl2pPr marL="742950" indent="-285750" defTabSz="685800">
                  <a:defRPr>
                    <a:solidFill>
                      <a:schemeClr val="tx1"/>
                    </a:solidFill>
                    <a:latin typeface="Arial" panose="020B0604020202020204" pitchFamily="34" charset="0"/>
                    <a:cs typeface="Arial" panose="020B0604020202020204" pitchFamily="34" charset="0"/>
                  </a:defRPr>
                </a:lvl2pPr>
                <a:lvl3pPr marL="1143000" indent="-228600" defTabSz="685800">
                  <a:defRPr>
                    <a:solidFill>
                      <a:schemeClr val="tx1"/>
                    </a:solidFill>
                    <a:latin typeface="Arial" panose="020B0604020202020204" pitchFamily="34" charset="0"/>
                    <a:cs typeface="Arial" panose="020B0604020202020204" pitchFamily="34" charset="0"/>
                  </a:defRPr>
                </a:lvl3pPr>
                <a:lvl4pPr marL="1600200" indent="-228600" defTabSz="685800">
                  <a:defRPr>
                    <a:solidFill>
                      <a:schemeClr val="tx1"/>
                    </a:solidFill>
                    <a:latin typeface="Arial" panose="020B0604020202020204" pitchFamily="34" charset="0"/>
                    <a:cs typeface="Arial" panose="020B0604020202020204" pitchFamily="34" charset="0"/>
                  </a:defRPr>
                </a:lvl4pPr>
                <a:lvl5pPr marL="2057400" indent="-228600" defTabSz="685800">
                  <a:defRPr>
                    <a:solidFill>
                      <a:schemeClr val="tx1"/>
                    </a:solidFill>
                    <a:latin typeface="Arial" panose="020B0604020202020204" pitchFamily="34" charset="0"/>
                    <a:cs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lnSpc>
                    <a:spcPct val="80000"/>
                  </a:lnSpc>
                  <a:defRPr/>
                </a:pPr>
                <a:r>
                  <a:rPr lang="nl-NL" altLang="nl-NL" sz="1200" b="1">
                    <a:solidFill>
                      <a:srgbClr val="006F8A"/>
                    </a:solidFill>
                    <a:latin typeface="Segoe UI Light" panose="020B0502040204020203" pitchFamily="34" charset="0"/>
                    <a:cs typeface="Segoe UI Light" panose="020B0502040204020203" pitchFamily="34" charset="0"/>
                  </a:rPr>
                  <a:t>AFBEELDING INVOEGEN</a:t>
                </a:r>
              </a:p>
            </p:txBody>
          </p:sp>
          <p:sp>
            <p:nvSpPr>
              <p:cNvPr id="12" name="Tekstvak 33">
                <a:extLst>
                  <a:ext uri="{FF2B5EF4-FFF2-40B4-BE49-F238E27FC236}">
                    <a16:creationId xmlns:a16="http://schemas.microsoft.com/office/drawing/2014/main" id="{2B7305E2-ED84-42F7-8847-72F32B43C972}"/>
                  </a:ext>
                </a:extLst>
              </p:cNvPr>
              <p:cNvSpPr txBox="1">
                <a:spLocks noChangeArrowheads="1"/>
              </p:cNvSpPr>
              <p:nvPr/>
            </p:nvSpPr>
            <p:spPr bwMode="auto">
              <a:xfrm>
                <a:off x="12484226" y="974315"/>
                <a:ext cx="2584479" cy="224307"/>
              </a:xfrm>
              <a:prstGeom prst="rect">
                <a:avLst/>
              </a:prstGeom>
              <a:noFill/>
              <a:ln>
                <a:noFill/>
              </a:ln>
            </p:spPr>
            <p:txBody>
              <a:bodyPr lIns="0" tIns="0" rIns="0" bIns="0"/>
              <a:lstStyle>
                <a:lvl1pPr defTabSz="685800">
                  <a:defRPr>
                    <a:solidFill>
                      <a:schemeClr val="tx1"/>
                    </a:solidFill>
                    <a:latin typeface="Arial" panose="020B0604020202020204" pitchFamily="34" charset="0"/>
                    <a:cs typeface="Arial" panose="020B0604020202020204" pitchFamily="34" charset="0"/>
                  </a:defRPr>
                </a:lvl1pPr>
                <a:lvl2pPr marL="742950" indent="-285750" defTabSz="685800">
                  <a:defRPr>
                    <a:solidFill>
                      <a:schemeClr val="tx1"/>
                    </a:solidFill>
                    <a:latin typeface="Arial" panose="020B0604020202020204" pitchFamily="34" charset="0"/>
                    <a:cs typeface="Arial" panose="020B0604020202020204" pitchFamily="34" charset="0"/>
                  </a:defRPr>
                </a:lvl2pPr>
                <a:lvl3pPr marL="1143000" indent="-228600" defTabSz="685800">
                  <a:defRPr>
                    <a:solidFill>
                      <a:schemeClr val="tx1"/>
                    </a:solidFill>
                    <a:latin typeface="Arial" panose="020B0604020202020204" pitchFamily="34" charset="0"/>
                    <a:cs typeface="Arial" panose="020B0604020202020204" pitchFamily="34" charset="0"/>
                  </a:defRPr>
                </a:lvl3pPr>
                <a:lvl4pPr marL="1600200" indent="-228600" defTabSz="685800">
                  <a:defRPr>
                    <a:solidFill>
                      <a:schemeClr val="tx1"/>
                    </a:solidFill>
                    <a:latin typeface="Arial" panose="020B0604020202020204" pitchFamily="34" charset="0"/>
                    <a:cs typeface="Arial" panose="020B0604020202020204" pitchFamily="34" charset="0"/>
                  </a:defRPr>
                </a:lvl4pPr>
                <a:lvl5pPr marL="2057400" indent="-228600" defTabSz="685800">
                  <a:defRPr>
                    <a:solidFill>
                      <a:schemeClr val="tx1"/>
                    </a:solidFill>
                    <a:latin typeface="Arial" panose="020B0604020202020204" pitchFamily="34" charset="0"/>
                    <a:cs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nl-NL" altLang="nl-NL" sz="900">
                    <a:solidFill>
                      <a:srgbClr val="000000"/>
                    </a:solidFill>
                    <a:latin typeface="Segoe UI Light" panose="020B0502040204020203" pitchFamily="34" charset="0"/>
                    <a:cs typeface="Segoe UI Light" panose="020B0502040204020203" pitchFamily="34" charset="0"/>
                  </a:rPr>
                  <a:t>Klik op het icoon om een afbeelding</a:t>
                </a:r>
                <a:br>
                  <a:rPr lang="nl-NL" altLang="nl-NL" sz="900">
                    <a:solidFill>
                      <a:srgbClr val="000000"/>
                    </a:solidFill>
                    <a:latin typeface="Segoe UI Light" panose="020B0502040204020203" pitchFamily="34" charset="0"/>
                    <a:cs typeface="Segoe UI Light" panose="020B0502040204020203" pitchFamily="34" charset="0"/>
                  </a:rPr>
                </a:br>
                <a:r>
                  <a:rPr lang="nl-NL" altLang="nl-NL" sz="900">
                    <a:solidFill>
                      <a:srgbClr val="000000"/>
                    </a:solidFill>
                    <a:latin typeface="Segoe UI Light" panose="020B0502040204020203" pitchFamily="34" charset="0"/>
                    <a:cs typeface="Segoe UI Light" panose="020B0502040204020203" pitchFamily="34" charset="0"/>
                  </a:rPr>
                  <a:t>in te voegen</a:t>
                </a:r>
              </a:p>
            </p:txBody>
          </p:sp>
          <p:sp>
            <p:nvSpPr>
              <p:cNvPr id="13" name="Tekstvak 33">
                <a:extLst>
                  <a:ext uri="{FF2B5EF4-FFF2-40B4-BE49-F238E27FC236}">
                    <a16:creationId xmlns:a16="http://schemas.microsoft.com/office/drawing/2014/main" id="{E1344B3B-D97B-4CC4-B99D-32677AEE5B46}"/>
                  </a:ext>
                </a:extLst>
              </p:cNvPr>
              <p:cNvSpPr txBox="1">
                <a:spLocks noChangeArrowheads="1"/>
              </p:cNvSpPr>
              <p:nvPr/>
            </p:nvSpPr>
            <p:spPr bwMode="auto">
              <a:xfrm>
                <a:off x="12478546" y="3056565"/>
                <a:ext cx="2593947" cy="444383"/>
              </a:xfrm>
              <a:prstGeom prst="rect">
                <a:avLst/>
              </a:prstGeom>
              <a:noFill/>
              <a:ln>
                <a:noFill/>
              </a:ln>
            </p:spPr>
            <p:txBody>
              <a:bodyPr lIns="0" tIns="0" rIns="0" bIns="0"/>
              <a:lstStyle>
                <a:lvl1pPr defTabSz="685800">
                  <a:defRPr>
                    <a:solidFill>
                      <a:schemeClr val="tx1"/>
                    </a:solidFill>
                    <a:latin typeface="Arial" panose="020B0604020202020204" pitchFamily="34" charset="0"/>
                    <a:cs typeface="Arial" panose="020B0604020202020204" pitchFamily="34" charset="0"/>
                  </a:defRPr>
                </a:lvl1pPr>
                <a:lvl2pPr marL="742950" indent="-285750" defTabSz="685800">
                  <a:defRPr>
                    <a:solidFill>
                      <a:schemeClr val="tx1"/>
                    </a:solidFill>
                    <a:latin typeface="Arial" panose="020B0604020202020204" pitchFamily="34" charset="0"/>
                    <a:cs typeface="Arial" panose="020B0604020202020204" pitchFamily="34" charset="0"/>
                  </a:defRPr>
                </a:lvl2pPr>
                <a:lvl3pPr marL="1143000" indent="-228600" defTabSz="685800">
                  <a:defRPr>
                    <a:solidFill>
                      <a:schemeClr val="tx1"/>
                    </a:solidFill>
                    <a:latin typeface="Arial" panose="020B0604020202020204" pitchFamily="34" charset="0"/>
                    <a:cs typeface="Arial" panose="020B0604020202020204" pitchFamily="34" charset="0"/>
                  </a:defRPr>
                </a:lvl3pPr>
                <a:lvl4pPr marL="1600200" indent="-228600" defTabSz="685800">
                  <a:defRPr>
                    <a:solidFill>
                      <a:schemeClr val="tx1"/>
                    </a:solidFill>
                    <a:latin typeface="Arial" panose="020B0604020202020204" pitchFamily="34" charset="0"/>
                    <a:cs typeface="Arial" panose="020B0604020202020204" pitchFamily="34" charset="0"/>
                  </a:defRPr>
                </a:lvl4pPr>
                <a:lvl5pPr marL="2057400" indent="-228600" defTabSz="685800">
                  <a:defRPr>
                    <a:solidFill>
                      <a:schemeClr val="tx1"/>
                    </a:solidFill>
                    <a:latin typeface="Arial" panose="020B0604020202020204" pitchFamily="34" charset="0"/>
                    <a:cs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nl-NL" altLang="nl-NL" sz="900">
                    <a:solidFill>
                      <a:srgbClr val="000000"/>
                    </a:solidFill>
                    <a:latin typeface="Segoe UI Light" panose="020B0502040204020203" pitchFamily="34" charset="0"/>
                    <a:cs typeface="Segoe UI Light" panose="020B0502040204020203" pitchFamily="34" charset="0"/>
                  </a:rPr>
                  <a:t>Selecteer de afbeelding die u wilt invoegen en klik op </a:t>
                </a:r>
                <a:r>
                  <a:rPr lang="nl-NL" altLang="nl-NL" sz="900" b="1">
                    <a:solidFill>
                      <a:srgbClr val="000000"/>
                    </a:solidFill>
                    <a:latin typeface="Segoe UI Light" panose="020B0502040204020203" pitchFamily="34" charset="0"/>
                    <a:cs typeface="Segoe UI Light" panose="020B0502040204020203" pitchFamily="34" charset="0"/>
                  </a:rPr>
                  <a:t>‘Invoegen’</a:t>
                </a:r>
              </a:p>
            </p:txBody>
          </p:sp>
          <p:sp>
            <p:nvSpPr>
              <p:cNvPr id="14" name="Ovaal 13">
                <a:extLst>
                  <a:ext uri="{FF2B5EF4-FFF2-40B4-BE49-F238E27FC236}">
                    <a16:creationId xmlns:a16="http://schemas.microsoft.com/office/drawing/2014/main" id="{9B50C6C9-3328-4263-B032-B152ADC30E52}"/>
                  </a:ext>
                </a:extLst>
              </p:cNvPr>
              <p:cNvSpPr/>
              <p:nvPr/>
            </p:nvSpPr>
            <p:spPr>
              <a:xfrm>
                <a:off x="12484226" y="491842"/>
                <a:ext cx="359744" cy="359738"/>
              </a:xfrm>
              <a:prstGeom prst="ellipse">
                <a:avLst/>
              </a:prstGeom>
              <a:solidFill>
                <a:schemeClr val="accent3"/>
              </a:solidFill>
              <a:ln w="25400" cap="flat" cmpd="sng" algn="ctr">
                <a:noFill/>
                <a:prstDash val="solid"/>
              </a:ln>
              <a:effectLst/>
            </p:spPr>
            <p:txBody>
              <a:bodyPr lIns="0" tIns="36000" rIns="0" bIns="43200" anchor="ctr"/>
              <a:lstStyle>
                <a:defPPr>
                  <a:defRPr lang="nl-NL"/>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685800" eaLnBrk="1" fontAlgn="auto" hangingPunct="1">
                  <a:spcBef>
                    <a:spcPts val="0"/>
                  </a:spcBef>
                  <a:spcAft>
                    <a:spcPts val="0"/>
                  </a:spcAft>
                  <a:defRPr/>
                </a:pPr>
                <a:r>
                  <a:rPr lang="nl-NL" sz="1050" kern="0" dirty="0">
                    <a:solidFill>
                      <a:prstClr val="white"/>
                    </a:solidFill>
                    <a:latin typeface="Segoe UI Light" panose="020B0502040204020203" pitchFamily="34" charset="0"/>
                    <a:cs typeface="Segoe UI Light" panose="020B0502040204020203" pitchFamily="34" charset="0"/>
                  </a:rPr>
                  <a:t>1</a:t>
                </a:r>
              </a:p>
            </p:txBody>
          </p:sp>
          <p:sp>
            <p:nvSpPr>
              <p:cNvPr id="15" name="Ovaal 14">
                <a:extLst>
                  <a:ext uri="{FF2B5EF4-FFF2-40B4-BE49-F238E27FC236}">
                    <a16:creationId xmlns:a16="http://schemas.microsoft.com/office/drawing/2014/main" id="{2E03DC1F-E922-4200-9AD7-F79DC33B11EC}"/>
                  </a:ext>
                </a:extLst>
              </p:cNvPr>
              <p:cNvSpPr/>
              <p:nvPr/>
            </p:nvSpPr>
            <p:spPr>
              <a:xfrm>
                <a:off x="12488013" y="2500029"/>
                <a:ext cx="361637" cy="359738"/>
              </a:xfrm>
              <a:prstGeom prst="ellipse">
                <a:avLst/>
              </a:prstGeom>
              <a:solidFill>
                <a:schemeClr val="accent3"/>
              </a:solidFill>
              <a:ln w="25400" cap="flat" cmpd="sng" algn="ctr">
                <a:noFill/>
                <a:prstDash val="solid"/>
              </a:ln>
              <a:effectLst/>
            </p:spPr>
            <p:txBody>
              <a:bodyPr lIns="0" tIns="36000" rIns="0" bIns="43200" anchor="ctr"/>
              <a:lstStyle>
                <a:defPPr>
                  <a:defRPr lang="nl-NL"/>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685800" eaLnBrk="1" fontAlgn="auto" hangingPunct="1">
                  <a:spcBef>
                    <a:spcPts val="0"/>
                  </a:spcBef>
                  <a:spcAft>
                    <a:spcPts val="0"/>
                  </a:spcAft>
                  <a:defRPr/>
                </a:pPr>
                <a:r>
                  <a:rPr lang="nl-NL" sz="1050" kern="0" dirty="0">
                    <a:solidFill>
                      <a:prstClr val="white"/>
                    </a:solidFill>
                    <a:latin typeface="Segoe UI Light" panose="020B0502040204020203" pitchFamily="34" charset="0"/>
                    <a:cs typeface="Segoe UI Light" panose="020B0502040204020203" pitchFamily="34" charset="0"/>
                  </a:rPr>
                  <a:t>2</a:t>
                </a:r>
              </a:p>
            </p:txBody>
          </p:sp>
          <p:cxnSp>
            <p:nvCxnSpPr>
              <p:cNvPr id="16" name="Rechte verbindingslijn 15">
                <a:extLst>
                  <a:ext uri="{FF2B5EF4-FFF2-40B4-BE49-F238E27FC236}">
                    <a16:creationId xmlns:a16="http://schemas.microsoft.com/office/drawing/2014/main" id="{1D4E59A4-046C-4F76-B06B-12A3D01BC2D1}"/>
                  </a:ext>
                </a:extLst>
              </p:cNvPr>
              <p:cNvCxnSpPr/>
              <p:nvPr/>
            </p:nvCxnSpPr>
            <p:spPr>
              <a:xfrm>
                <a:off x="12488013" y="282348"/>
                <a:ext cx="2592053" cy="0"/>
              </a:xfrm>
              <a:prstGeom prst="line">
                <a:avLst/>
              </a:prstGeom>
              <a:noFill/>
              <a:ln w="9525" cap="flat" cmpd="sng" algn="ctr">
                <a:solidFill>
                  <a:schemeClr val="accent3"/>
                </a:solidFill>
                <a:prstDash val="solid"/>
              </a:ln>
              <a:effectLst/>
            </p:spPr>
          </p:cxnSp>
          <p:cxnSp>
            <p:nvCxnSpPr>
              <p:cNvPr id="17" name="Rechte verbindingslijn 16">
                <a:extLst>
                  <a:ext uri="{FF2B5EF4-FFF2-40B4-BE49-F238E27FC236}">
                    <a16:creationId xmlns:a16="http://schemas.microsoft.com/office/drawing/2014/main" id="{BFC7150D-B9E3-4E2D-9A39-C0E9B7EC4656}"/>
                  </a:ext>
                </a:extLst>
              </p:cNvPr>
              <p:cNvCxnSpPr/>
              <p:nvPr/>
            </p:nvCxnSpPr>
            <p:spPr>
              <a:xfrm>
                <a:off x="12478546" y="2303231"/>
                <a:ext cx="2593947" cy="0"/>
              </a:xfrm>
              <a:prstGeom prst="line">
                <a:avLst/>
              </a:prstGeom>
              <a:noFill/>
              <a:ln w="9525" cap="flat" cmpd="sng" algn="ctr">
                <a:solidFill>
                  <a:schemeClr val="accent3"/>
                </a:solidFill>
                <a:prstDash val="solid"/>
              </a:ln>
              <a:effectLst/>
            </p:spPr>
          </p:cxnSp>
          <p:cxnSp>
            <p:nvCxnSpPr>
              <p:cNvPr id="18" name="Rechte verbindingslijn 17">
                <a:extLst>
                  <a:ext uri="{FF2B5EF4-FFF2-40B4-BE49-F238E27FC236}">
                    <a16:creationId xmlns:a16="http://schemas.microsoft.com/office/drawing/2014/main" id="{E2243187-7D25-4A8C-8681-C7FA89AE6F33}"/>
                  </a:ext>
                </a:extLst>
              </p:cNvPr>
              <p:cNvCxnSpPr/>
              <p:nvPr/>
            </p:nvCxnSpPr>
            <p:spPr>
              <a:xfrm>
                <a:off x="12470972" y="4334694"/>
                <a:ext cx="2607201" cy="0"/>
              </a:xfrm>
              <a:prstGeom prst="line">
                <a:avLst/>
              </a:prstGeom>
              <a:noFill/>
              <a:ln w="9525" cap="flat" cmpd="sng" algn="ctr">
                <a:solidFill>
                  <a:schemeClr val="accent3"/>
                </a:solidFill>
                <a:prstDash val="solid"/>
              </a:ln>
              <a:effectLst/>
            </p:spPr>
          </p:cxnSp>
          <p:pic>
            <p:nvPicPr>
              <p:cNvPr id="19" name="Icoontje afbeelding">
                <a:extLst>
                  <a:ext uri="{FF2B5EF4-FFF2-40B4-BE49-F238E27FC236}">
                    <a16:creationId xmlns:a16="http://schemas.microsoft.com/office/drawing/2014/main" id="{E34DE762-6758-4F1E-8EAA-F5C8A29C4003}"/>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2488780" y="1490583"/>
                <a:ext cx="521075" cy="521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Tekstvak 33">
                <a:extLst>
                  <a:ext uri="{FF2B5EF4-FFF2-40B4-BE49-F238E27FC236}">
                    <a16:creationId xmlns:a16="http://schemas.microsoft.com/office/drawing/2014/main" id="{8CBC485D-112D-45FD-A35B-38FF055FA1E2}"/>
                  </a:ext>
                </a:extLst>
              </p:cNvPr>
              <p:cNvSpPr txBox="1">
                <a:spLocks noChangeArrowheads="1"/>
              </p:cNvSpPr>
              <p:nvPr/>
            </p:nvSpPr>
            <p:spPr bwMode="auto">
              <a:xfrm>
                <a:off x="12478546" y="5018198"/>
                <a:ext cx="2590160" cy="399944"/>
              </a:xfrm>
              <a:prstGeom prst="rect">
                <a:avLst/>
              </a:prstGeom>
              <a:noFill/>
              <a:ln>
                <a:noFill/>
              </a:ln>
            </p:spPr>
            <p:txBody>
              <a:bodyPr lIns="0" tIns="0" rIns="0" bIns="0"/>
              <a:lstStyle>
                <a:lvl1pPr defTabSz="685800">
                  <a:defRPr>
                    <a:solidFill>
                      <a:schemeClr val="tx1"/>
                    </a:solidFill>
                    <a:latin typeface="Arial" panose="020B0604020202020204" pitchFamily="34" charset="0"/>
                    <a:cs typeface="Arial" panose="020B0604020202020204" pitchFamily="34" charset="0"/>
                  </a:defRPr>
                </a:lvl1pPr>
                <a:lvl2pPr marL="742950" indent="-285750" defTabSz="685800">
                  <a:defRPr>
                    <a:solidFill>
                      <a:schemeClr val="tx1"/>
                    </a:solidFill>
                    <a:latin typeface="Arial" panose="020B0604020202020204" pitchFamily="34" charset="0"/>
                    <a:cs typeface="Arial" panose="020B0604020202020204" pitchFamily="34" charset="0"/>
                  </a:defRPr>
                </a:lvl2pPr>
                <a:lvl3pPr marL="1143000" indent="-228600" defTabSz="685800">
                  <a:defRPr>
                    <a:solidFill>
                      <a:schemeClr val="tx1"/>
                    </a:solidFill>
                    <a:latin typeface="Arial" panose="020B0604020202020204" pitchFamily="34" charset="0"/>
                    <a:cs typeface="Arial" panose="020B0604020202020204" pitchFamily="34" charset="0"/>
                  </a:defRPr>
                </a:lvl3pPr>
                <a:lvl4pPr marL="1600200" indent="-228600" defTabSz="685800">
                  <a:defRPr>
                    <a:solidFill>
                      <a:schemeClr val="tx1"/>
                    </a:solidFill>
                    <a:latin typeface="Arial" panose="020B0604020202020204" pitchFamily="34" charset="0"/>
                    <a:cs typeface="Arial" panose="020B0604020202020204" pitchFamily="34" charset="0"/>
                  </a:defRPr>
                </a:lvl4pPr>
                <a:lvl5pPr marL="2057400" indent="-228600" defTabSz="685800">
                  <a:defRPr>
                    <a:solidFill>
                      <a:schemeClr val="tx1"/>
                    </a:solidFill>
                    <a:latin typeface="Arial" panose="020B0604020202020204" pitchFamily="34" charset="0"/>
                    <a:cs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nl-NL" altLang="nl-NL" sz="900">
                    <a:solidFill>
                      <a:srgbClr val="000000"/>
                    </a:solidFill>
                    <a:latin typeface="Segoe UI Light" panose="020B0502040204020203" pitchFamily="34" charset="0"/>
                    <a:cs typeface="Segoe UI Light" panose="020B0502040204020203" pitchFamily="34" charset="0"/>
                  </a:rPr>
                  <a:t>Klik met de rechter muisknop op de miniatuurweergave van de dia en kies </a:t>
                </a:r>
                <a:r>
                  <a:rPr lang="nl-NL" altLang="nl-NL" sz="900" b="1">
                    <a:solidFill>
                      <a:srgbClr val="000000"/>
                    </a:solidFill>
                    <a:latin typeface="Segoe UI Light" panose="020B0502040204020203" pitchFamily="34" charset="0"/>
                    <a:cs typeface="Segoe UI Light" panose="020B0502040204020203" pitchFamily="34" charset="0"/>
                  </a:rPr>
                  <a:t>‘Dia herstellen’</a:t>
                </a:r>
              </a:p>
            </p:txBody>
          </p:sp>
          <p:sp>
            <p:nvSpPr>
              <p:cNvPr id="21" name="Ovaal 20">
                <a:extLst>
                  <a:ext uri="{FF2B5EF4-FFF2-40B4-BE49-F238E27FC236}">
                    <a16:creationId xmlns:a16="http://schemas.microsoft.com/office/drawing/2014/main" id="{7A98ACC6-E14C-4E1B-B5FA-E5F52E0949AF}"/>
                  </a:ext>
                </a:extLst>
              </p:cNvPr>
              <p:cNvSpPr/>
              <p:nvPr/>
            </p:nvSpPr>
            <p:spPr>
              <a:xfrm>
                <a:off x="12488013" y="4533608"/>
                <a:ext cx="361637" cy="359738"/>
              </a:xfrm>
              <a:prstGeom prst="ellipse">
                <a:avLst/>
              </a:prstGeom>
              <a:solidFill>
                <a:schemeClr val="accent3"/>
              </a:solidFill>
              <a:ln w="25400" cap="flat" cmpd="sng" algn="ctr">
                <a:noFill/>
                <a:prstDash val="solid"/>
              </a:ln>
              <a:effectLst/>
            </p:spPr>
            <p:txBody>
              <a:bodyPr lIns="0" tIns="36000" rIns="0" bIns="43200" anchor="ctr"/>
              <a:lstStyle>
                <a:defPPr>
                  <a:defRPr lang="nl-NL"/>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685800" eaLnBrk="1" fontAlgn="auto" hangingPunct="1">
                  <a:spcBef>
                    <a:spcPts val="0"/>
                  </a:spcBef>
                  <a:spcAft>
                    <a:spcPts val="0"/>
                  </a:spcAft>
                  <a:defRPr/>
                </a:pPr>
                <a:r>
                  <a:rPr lang="nl-NL" sz="1050" kern="0" dirty="0">
                    <a:solidFill>
                      <a:prstClr val="white"/>
                    </a:solidFill>
                    <a:latin typeface="Segoe UI Light" panose="020B0502040204020203" pitchFamily="34" charset="0"/>
                    <a:cs typeface="Segoe UI Light" panose="020B0502040204020203" pitchFamily="34" charset="0"/>
                  </a:rPr>
                  <a:t>3</a:t>
                </a:r>
              </a:p>
            </p:txBody>
          </p:sp>
          <p:cxnSp>
            <p:nvCxnSpPr>
              <p:cNvPr id="22" name="Rechte verbindingslijn 21">
                <a:extLst>
                  <a:ext uri="{FF2B5EF4-FFF2-40B4-BE49-F238E27FC236}">
                    <a16:creationId xmlns:a16="http://schemas.microsoft.com/office/drawing/2014/main" id="{5256A8C1-8757-4BEA-A0BD-1C969EB2038F}"/>
                  </a:ext>
                </a:extLst>
              </p:cNvPr>
              <p:cNvCxnSpPr/>
              <p:nvPr/>
            </p:nvCxnSpPr>
            <p:spPr>
              <a:xfrm>
                <a:off x="12470972" y="6863444"/>
                <a:ext cx="2607201" cy="0"/>
              </a:xfrm>
              <a:prstGeom prst="line">
                <a:avLst/>
              </a:prstGeom>
              <a:noFill/>
              <a:ln w="9525" cap="flat" cmpd="sng" algn="ctr">
                <a:solidFill>
                  <a:schemeClr val="accent3"/>
                </a:solidFill>
                <a:prstDash val="solid"/>
              </a:ln>
              <a:effectLst/>
            </p:spPr>
          </p:cxnSp>
          <p:grpSp>
            <p:nvGrpSpPr>
              <p:cNvPr id="23" name="Groep 62">
                <a:extLst>
                  <a:ext uri="{FF2B5EF4-FFF2-40B4-BE49-F238E27FC236}">
                    <a16:creationId xmlns:a16="http://schemas.microsoft.com/office/drawing/2014/main" id="{CB6E5385-EC5C-485D-9535-8A74F19D468E}"/>
                  </a:ext>
                </a:extLst>
              </p:cNvPr>
              <p:cNvGrpSpPr>
                <a:grpSpLocks/>
              </p:cNvGrpSpPr>
              <p:nvPr/>
            </p:nvGrpSpPr>
            <p:grpSpPr bwMode="auto">
              <a:xfrm>
                <a:off x="12483705" y="3745117"/>
                <a:ext cx="1114138" cy="297656"/>
                <a:chOff x="13560784" y="3471416"/>
                <a:chExt cx="1114138" cy="297656"/>
              </a:xfrm>
            </p:grpSpPr>
            <p:sp>
              <p:nvSpPr>
                <p:cNvPr id="39" name="Afgeronde rechthoek 38">
                  <a:extLst>
                    <a:ext uri="{FF2B5EF4-FFF2-40B4-BE49-F238E27FC236}">
                      <a16:creationId xmlns:a16="http://schemas.microsoft.com/office/drawing/2014/main" id="{0B892E4F-7756-41EC-B189-12DEAA6E35D5}"/>
                    </a:ext>
                  </a:extLst>
                </p:cNvPr>
                <p:cNvSpPr/>
                <p:nvPr/>
              </p:nvSpPr>
              <p:spPr>
                <a:xfrm>
                  <a:off x="13561305" y="3470600"/>
                  <a:ext cx="1113314" cy="298370"/>
                </a:xfrm>
                <a:prstGeom prst="roundRect">
                  <a:avLst/>
                </a:prstGeom>
                <a:gradFill flip="none" rotWithShape="1">
                  <a:gsLst>
                    <a:gs pos="4000">
                      <a:srgbClr val="00B0F0"/>
                    </a:gs>
                    <a:gs pos="0">
                      <a:srgbClr val="0070C0"/>
                    </a:gs>
                    <a:gs pos="100000">
                      <a:srgbClr val="0070C0"/>
                    </a:gs>
                    <a:gs pos="12000">
                      <a:srgbClr val="D1EAFF"/>
                    </a:gs>
                    <a:gs pos="96000">
                      <a:srgbClr val="00B0F0"/>
                    </a:gs>
                    <a:gs pos="89000">
                      <a:srgbClr val="DDF4FF"/>
                    </a:gs>
                    <a:gs pos="43000">
                      <a:srgbClr val="D1EAFF"/>
                    </a:gs>
                    <a:gs pos="51000">
                      <a:srgbClr val="DDF4FF"/>
                    </a:gs>
                  </a:gsLst>
                  <a:lin ang="16200000" scaled="1"/>
                  <a:tileRect/>
                </a:gradFill>
                <a:ln w="6350" cap="flat" cmpd="sng" algn="ctr">
                  <a:solidFill>
                    <a:srgbClr val="00ADEE">
                      <a:lumMod val="50000"/>
                    </a:srgbClr>
                  </a:solid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40" name="Tekstvak 39">
                  <a:extLst>
                    <a:ext uri="{FF2B5EF4-FFF2-40B4-BE49-F238E27FC236}">
                      <a16:creationId xmlns:a16="http://schemas.microsoft.com/office/drawing/2014/main" id="{A958C766-C2A3-440D-B170-472DD14BDEC0}"/>
                    </a:ext>
                  </a:extLst>
                </p:cNvPr>
                <p:cNvSpPr txBox="1"/>
                <p:nvPr/>
              </p:nvSpPr>
              <p:spPr>
                <a:xfrm>
                  <a:off x="13574558" y="3485412"/>
                  <a:ext cx="888001" cy="277211"/>
                </a:xfrm>
                <a:prstGeom prst="rect">
                  <a:avLst/>
                </a:prstGeom>
                <a:noFill/>
              </p:spPr>
              <p:txBody>
                <a:bodyPr anchor="ctr">
                  <a:spAutoFit/>
                </a:bodyPr>
                <a:lstStyle>
                  <a:defPPr>
                    <a:defRPr lang="nl-NL"/>
                  </a:defPPr>
                  <a:lvl1pPr marR="0" lvl="0" indent="0" algn="ctr" fontAlgn="auto">
                    <a:lnSpc>
                      <a:spcPct val="100000"/>
                    </a:lnSpc>
                    <a:spcBef>
                      <a:spcPts val="0"/>
                    </a:spcBef>
                    <a:spcAft>
                      <a:spcPts val="0"/>
                    </a:spcAft>
                    <a:buClrTx/>
                    <a:buSzTx/>
                    <a:buFontTx/>
                    <a:buNone/>
                    <a:tabLst/>
                    <a:defRPr kumimoji="0" sz="900" i="0" u="none" strike="noStrike" kern="0" cap="none" spc="0" normalizeH="0" baseline="0">
                      <a:ln>
                        <a:noFill/>
                      </a:ln>
                      <a:effectLst>
                        <a:outerShdw blurRad="25400" algn="ctr" rotWithShape="0">
                          <a:prstClr val="white"/>
                        </a:outerShdw>
                      </a:effectLst>
                      <a:uLnTx/>
                      <a:uFillTx/>
                      <a:latin typeface="Segoe UI Light" panose="020B0502040204020203" pitchFamily="34" charset="0"/>
                      <a:cs typeface="Segoe UI Light" panose="020B0502040204020203" pitchFamily="34" charset="0"/>
                    </a:defRPr>
                  </a:lvl1pPr>
                  <a:lvl2pPr fontAlgn="base">
                    <a:spcBef>
                      <a:spcPct val="0"/>
                    </a:spcBef>
                    <a:spcAft>
                      <a:spcPct val="0"/>
                    </a:spcAft>
                    <a:defRPr>
                      <a:latin typeface="Arial" charset="0"/>
                      <a:cs typeface="Arial" charset="0"/>
                    </a:defRPr>
                  </a:lvl2pPr>
                  <a:lvl3pPr fontAlgn="base">
                    <a:spcBef>
                      <a:spcPct val="0"/>
                    </a:spcBef>
                    <a:spcAft>
                      <a:spcPct val="0"/>
                    </a:spcAft>
                    <a:defRPr>
                      <a:latin typeface="Arial" charset="0"/>
                      <a:cs typeface="Arial" charset="0"/>
                    </a:defRPr>
                  </a:lvl3pPr>
                  <a:lvl4pPr fontAlgn="base">
                    <a:spcBef>
                      <a:spcPct val="0"/>
                    </a:spcBef>
                    <a:spcAft>
                      <a:spcPct val="0"/>
                    </a:spcAft>
                    <a:defRPr>
                      <a:latin typeface="Arial" charset="0"/>
                      <a:cs typeface="Arial" charset="0"/>
                    </a:defRPr>
                  </a:lvl4pPr>
                  <a:lvl5pPr fontAlgn="base">
                    <a:spcBef>
                      <a:spcPct val="0"/>
                    </a:spcBef>
                    <a:spcAft>
                      <a:spcPct val="0"/>
                    </a:spcAft>
                    <a:defRPr>
                      <a:latin typeface="Arial" charset="0"/>
                      <a:cs typeface="Arial" charset="0"/>
                    </a:defRPr>
                  </a:lvl5pPr>
                  <a:lvl6pPr>
                    <a:defRPr>
                      <a:latin typeface="Arial" charset="0"/>
                      <a:cs typeface="Arial" charset="0"/>
                    </a:defRPr>
                  </a:lvl6pPr>
                  <a:lvl7pPr>
                    <a:defRPr>
                      <a:latin typeface="Arial" charset="0"/>
                      <a:cs typeface="Arial" charset="0"/>
                    </a:defRPr>
                  </a:lvl7pPr>
                  <a:lvl8pPr>
                    <a:defRPr>
                      <a:latin typeface="Arial" charset="0"/>
                      <a:cs typeface="Arial" charset="0"/>
                    </a:defRPr>
                  </a:lvl8pPr>
                  <a:lvl9pPr>
                    <a:defRPr>
                      <a:latin typeface="Arial" charset="0"/>
                      <a:cs typeface="Arial" charset="0"/>
                    </a:defRPr>
                  </a:lvl9pPr>
                </a:lstStyle>
                <a:p>
                  <a:pPr defTabSz="685800" eaLnBrk="1" hangingPunct="1">
                    <a:defRPr/>
                  </a:pPr>
                  <a:r>
                    <a:rPr lang="nl-NL" sz="750" dirty="0">
                      <a:solidFill>
                        <a:prstClr val="black"/>
                      </a:solidFill>
                    </a:rPr>
                    <a:t>Invoegen</a:t>
                  </a:r>
                </a:p>
              </p:txBody>
            </p:sp>
            <p:cxnSp>
              <p:nvCxnSpPr>
                <p:cNvPr id="41" name="Rechte verbindingslijn 40">
                  <a:extLst>
                    <a:ext uri="{FF2B5EF4-FFF2-40B4-BE49-F238E27FC236}">
                      <a16:creationId xmlns:a16="http://schemas.microsoft.com/office/drawing/2014/main" id="{BEBF060B-2E03-48E2-9CCD-7788DA7DF0C2}"/>
                    </a:ext>
                  </a:extLst>
                </p:cNvPr>
                <p:cNvCxnSpPr>
                  <a:cxnSpLocks noChangeShapeType="1"/>
                </p:cNvCxnSpPr>
                <p:nvPr/>
              </p:nvCxnSpPr>
              <p:spPr bwMode="auto">
                <a:xfrm>
                  <a:off x="14461905" y="3507058"/>
                  <a:ext cx="0" cy="224432"/>
                </a:xfrm>
                <a:prstGeom prst="line">
                  <a:avLst/>
                </a:prstGeom>
                <a:noFill/>
                <a:ln w="9525" algn="ctr">
                  <a:solidFill>
                    <a:srgbClr val="000000"/>
                  </a:solidFill>
                  <a:round/>
                  <a:headEnd/>
                  <a:tailEnd/>
                </a:ln>
                <a:extLst>
                  <a:ext uri="{909E8E84-426E-40DD-AFC4-6F175D3DCCD1}">
                    <a14:hiddenFill xmlns:a14="http://schemas.microsoft.com/office/drawing/2010/main">
                      <a:noFill/>
                    </a14:hiddenFill>
                  </a:ext>
                </a:extLst>
              </p:spPr>
            </p:cxnSp>
            <p:sp>
              <p:nvSpPr>
                <p:cNvPr id="42" name="Gelijkbenige driehoek 41">
                  <a:extLst>
                    <a:ext uri="{FF2B5EF4-FFF2-40B4-BE49-F238E27FC236}">
                      <a16:creationId xmlns:a16="http://schemas.microsoft.com/office/drawing/2014/main" id="{BEC616E7-C5C4-4FBE-B228-808FB6861071}"/>
                    </a:ext>
                  </a:extLst>
                </p:cNvPr>
                <p:cNvSpPr/>
                <p:nvPr/>
              </p:nvSpPr>
              <p:spPr>
                <a:xfrm rot="10800000">
                  <a:off x="14517467" y="3599682"/>
                  <a:ext cx="106030" cy="57136"/>
                </a:xfrm>
                <a:prstGeom prst="triangle">
                  <a:avLst/>
                </a:prstGeom>
                <a:solidFill>
                  <a:sysClr val="windowText" lastClr="000000"/>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grpSp>
          <p:grpSp>
            <p:nvGrpSpPr>
              <p:cNvPr id="24" name="Groep 63">
                <a:extLst>
                  <a:ext uri="{FF2B5EF4-FFF2-40B4-BE49-F238E27FC236}">
                    <a16:creationId xmlns:a16="http://schemas.microsoft.com/office/drawing/2014/main" id="{78344870-9154-4CF9-8D68-19EC7CCACB7F}"/>
                  </a:ext>
                </a:extLst>
              </p:cNvPr>
              <p:cNvGrpSpPr>
                <a:grpSpLocks/>
              </p:cNvGrpSpPr>
              <p:nvPr/>
            </p:nvGrpSpPr>
            <p:grpSpPr bwMode="auto">
              <a:xfrm>
                <a:off x="13317310" y="6137670"/>
                <a:ext cx="1750842" cy="564707"/>
                <a:chOff x="13098875" y="6031678"/>
                <a:chExt cx="1969277" cy="635161"/>
              </a:xfrm>
            </p:grpSpPr>
            <p:sp>
              <p:nvSpPr>
                <p:cNvPr id="25" name="Rechthoek 24">
                  <a:extLst>
                    <a:ext uri="{FF2B5EF4-FFF2-40B4-BE49-F238E27FC236}">
                      <a16:creationId xmlns:a16="http://schemas.microsoft.com/office/drawing/2014/main" id="{FE505B63-A076-44FD-8E42-57AC0759A2EA}"/>
                    </a:ext>
                  </a:extLst>
                </p:cNvPr>
                <p:cNvSpPr/>
                <p:nvPr/>
              </p:nvSpPr>
              <p:spPr>
                <a:xfrm>
                  <a:off x="13103144" y="6031620"/>
                  <a:ext cx="1959243" cy="537907"/>
                </a:xfrm>
                <a:prstGeom prst="rect">
                  <a:avLst/>
                </a:prstGeom>
                <a:solidFill>
                  <a:sysClr val="window" lastClr="FFFFFF"/>
                </a:solidFill>
                <a:ln w="25400" cap="flat" cmpd="sng" algn="ctr">
                  <a:noFill/>
                  <a:prstDash val="solid"/>
                </a:ln>
                <a:effectLst>
                  <a:outerShdw blurRad="63500" sx="102000" sy="102000" algn="ctr" rotWithShape="0">
                    <a:prstClr val="black">
                      <a:alpha val="40000"/>
                    </a:prstClr>
                  </a:outerShdw>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grpSp>
              <p:nvGrpSpPr>
                <p:cNvPr id="26" name="Groep 65">
                  <a:extLst>
                    <a:ext uri="{FF2B5EF4-FFF2-40B4-BE49-F238E27FC236}">
                      <a16:creationId xmlns:a16="http://schemas.microsoft.com/office/drawing/2014/main" id="{0309CB99-5E6C-46F3-ABE5-5CAA2A4E58EC}"/>
                    </a:ext>
                  </a:extLst>
                </p:cNvPr>
                <p:cNvGrpSpPr>
                  <a:grpSpLocks/>
                </p:cNvGrpSpPr>
                <p:nvPr/>
              </p:nvGrpSpPr>
              <p:grpSpPr bwMode="auto">
                <a:xfrm>
                  <a:off x="13098875" y="6031679"/>
                  <a:ext cx="1969277" cy="542924"/>
                  <a:chOff x="13164976" y="6054428"/>
                  <a:chExt cx="1969277" cy="542924"/>
                </a:xfrm>
              </p:grpSpPr>
              <p:sp>
                <p:nvSpPr>
                  <p:cNvPr id="29" name="Rechthoek 28">
                    <a:extLst>
                      <a:ext uri="{FF2B5EF4-FFF2-40B4-BE49-F238E27FC236}">
                        <a16:creationId xmlns:a16="http://schemas.microsoft.com/office/drawing/2014/main" id="{D341F47B-89B8-4A40-80BB-61970B211039}"/>
                      </a:ext>
                    </a:extLst>
                  </p:cNvPr>
                  <p:cNvSpPr/>
                  <p:nvPr/>
                </p:nvSpPr>
                <p:spPr>
                  <a:xfrm>
                    <a:off x="13164985" y="6054368"/>
                    <a:ext cx="1969890" cy="542668"/>
                  </a:xfrm>
                  <a:prstGeom prst="rect">
                    <a:avLst/>
                  </a:prstGeom>
                  <a:solidFill>
                    <a:sysClr val="window" lastClr="FFFFFF"/>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grpSp>
                <p:nvGrpSpPr>
                  <p:cNvPr id="30" name="Groep 69">
                    <a:extLst>
                      <a:ext uri="{FF2B5EF4-FFF2-40B4-BE49-F238E27FC236}">
                        <a16:creationId xmlns:a16="http://schemas.microsoft.com/office/drawing/2014/main" id="{80DFFAAF-F448-4DC2-BE47-5F7BD4CE020F}"/>
                      </a:ext>
                    </a:extLst>
                  </p:cNvPr>
                  <p:cNvGrpSpPr>
                    <a:grpSpLocks/>
                  </p:cNvGrpSpPr>
                  <p:nvPr/>
                </p:nvGrpSpPr>
                <p:grpSpPr bwMode="auto">
                  <a:xfrm>
                    <a:off x="13214777" y="6112607"/>
                    <a:ext cx="145227" cy="129517"/>
                    <a:chOff x="12287399" y="5999447"/>
                    <a:chExt cx="194830" cy="173755"/>
                  </a:xfrm>
                </p:grpSpPr>
                <p:sp>
                  <p:nvSpPr>
                    <p:cNvPr id="33" name="Afgeronde rechthoek 32">
                      <a:extLst>
                        <a:ext uri="{FF2B5EF4-FFF2-40B4-BE49-F238E27FC236}">
                          <a16:creationId xmlns:a16="http://schemas.microsoft.com/office/drawing/2014/main" id="{E6D281BD-AEDD-4E46-BA6A-97AA6B83A72C}"/>
                        </a:ext>
                      </a:extLst>
                    </p:cNvPr>
                    <p:cNvSpPr/>
                    <p:nvPr/>
                  </p:nvSpPr>
                  <p:spPr>
                    <a:xfrm>
                      <a:off x="12286310" y="5997951"/>
                      <a:ext cx="197134" cy="175620"/>
                    </a:xfrm>
                    <a:prstGeom prst="roundRect">
                      <a:avLst/>
                    </a:prstGeom>
                    <a:solidFill>
                      <a:sysClr val="window" lastClr="FFFFFF">
                        <a:lumMod val="95000"/>
                      </a:sysClr>
                    </a:solidFill>
                    <a:ln w="6350" cap="flat" cmpd="sng" algn="ctr">
                      <a:solidFill>
                        <a:srgbClr val="00ADEE">
                          <a:lumMod val="50000"/>
                        </a:srgbClr>
                      </a:solid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34" name="Rechthoek 33">
                      <a:extLst>
                        <a:ext uri="{FF2B5EF4-FFF2-40B4-BE49-F238E27FC236}">
                          <a16:creationId xmlns:a16="http://schemas.microsoft.com/office/drawing/2014/main" id="{14023D31-5175-472F-8EAD-31E5F6C8FFAA}"/>
                        </a:ext>
                      </a:extLst>
                    </p:cNvPr>
                    <p:cNvSpPr/>
                    <p:nvPr/>
                  </p:nvSpPr>
                  <p:spPr>
                    <a:xfrm>
                      <a:off x="12309166" y="6061812"/>
                      <a:ext cx="68568" cy="92600"/>
                    </a:xfrm>
                    <a:prstGeom prst="rect">
                      <a:avLst/>
                    </a:prstGeom>
                    <a:solidFill>
                      <a:sysClr val="window" lastClr="FFFFFF">
                        <a:lumMod val="75000"/>
                      </a:sysClr>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35" name="Rechthoek 34">
                      <a:extLst>
                        <a:ext uri="{FF2B5EF4-FFF2-40B4-BE49-F238E27FC236}">
                          <a16:creationId xmlns:a16="http://schemas.microsoft.com/office/drawing/2014/main" id="{677CD0D2-2E9E-4712-9F85-CA60CE5712BB}"/>
                        </a:ext>
                      </a:extLst>
                    </p:cNvPr>
                    <p:cNvSpPr/>
                    <p:nvPr/>
                  </p:nvSpPr>
                  <p:spPr>
                    <a:xfrm>
                      <a:off x="12312024" y="6023495"/>
                      <a:ext cx="145706" cy="19158"/>
                    </a:xfrm>
                    <a:prstGeom prst="rect">
                      <a:avLst/>
                    </a:prstGeom>
                    <a:solidFill>
                      <a:sysClr val="window" lastClr="FFFFFF">
                        <a:lumMod val="50000"/>
                      </a:sysClr>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36" name="Rechthoek 35">
                      <a:extLst>
                        <a:ext uri="{FF2B5EF4-FFF2-40B4-BE49-F238E27FC236}">
                          <a16:creationId xmlns:a16="http://schemas.microsoft.com/office/drawing/2014/main" id="{17582E0A-E977-4E05-9275-657CFDE508EB}"/>
                        </a:ext>
                      </a:extLst>
                    </p:cNvPr>
                    <p:cNvSpPr/>
                    <p:nvPr/>
                  </p:nvSpPr>
                  <p:spPr>
                    <a:xfrm>
                      <a:off x="12394876" y="6065006"/>
                      <a:ext cx="62854" cy="12772"/>
                    </a:xfrm>
                    <a:prstGeom prst="rect">
                      <a:avLst/>
                    </a:prstGeom>
                    <a:solidFill>
                      <a:sysClr val="window" lastClr="FFFFFF">
                        <a:lumMod val="65000"/>
                      </a:sysClr>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37" name="Rechthoek 36">
                      <a:extLst>
                        <a:ext uri="{FF2B5EF4-FFF2-40B4-BE49-F238E27FC236}">
                          <a16:creationId xmlns:a16="http://schemas.microsoft.com/office/drawing/2014/main" id="{9DEDD37B-3CD8-4A8D-96CA-62BCC83BFAD2}"/>
                        </a:ext>
                      </a:extLst>
                    </p:cNvPr>
                    <p:cNvSpPr/>
                    <p:nvPr/>
                  </p:nvSpPr>
                  <p:spPr>
                    <a:xfrm>
                      <a:off x="12397734" y="6100129"/>
                      <a:ext cx="42854" cy="12772"/>
                    </a:xfrm>
                    <a:prstGeom prst="rect">
                      <a:avLst/>
                    </a:prstGeom>
                    <a:solidFill>
                      <a:sysClr val="window" lastClr="FFFFFF">
                        <a:lumMod val="65000"/>
                      </a:sysClr>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38" name="Rechthoek 37">
                      <a:extLst>
                        <a:ext uri="{FF2B5EF4-FFF2-40B4-BE49-F238E27FC236}">
                          <a16:creationId xmlns:a16="http://schemas.microsoft.com/office/drawing/2014/main" id="{E8ACE5F6-FACF-4FAC-B52D-FA443AA7865E}"/>
                        </a:ext>
                      </a:extLst>
                    </p:cNvPr>
                    <p:cNvSpPr/>
                    <p:nvPr/>
                  </p:nvSpPr>
                  <p:spPr>
                    <a:xfrm>
                      <a:off x="12394876" y="6135253"/>
                      <a:ext cx="62854" cy="12772"/>
                    </a:xfrm>
                    <a:prstGeom prst="rect">
                      <a:avLst/>
                    </a:prstGeom>
                    <a:solidFill>
                      <a:sysClr val="window" lastClr="FFFFFF">
                        <a:lumMod val="65000"/>
                      </a:sysClr>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grpSp>
              <p:sp>
                <p:nvSpPr>
                  <p:cNvPr id="31" name="Rechthoek 30">
                    <a:extLst>
                      <a:ext uri="{FF2B5EF4-FFF2-40B4-BE49-F238E27FC236}">
                        <a16:creationId xmlns:a16="http://schemas.microsoft.com/office/drawing/2014/main" id="{0A1AE4F1-99A9-48B7-9867-0DDD2FFA6E03}"/>
                      </a:ext>
                    </a:extLst>
                  </p:cNvPr>
                  <p:cNvSpPr/>
                  <p:nvPr/>
                </p:nvSpPr>
                <p:spPr>
                  <a:xfrm>
                    <a:off x="13424798" y="6061509"/>
                    <a:ext cx="713419" cy="330836"/>
                  </a:xfrm>
                  <a:prstGeom prst="rect">
                    <a:avLst/>
                  </a:prstGeom>
                </p:spPr>
                <p:txBody>
                  <a:bodyPr wrap="none">
                    <a:spAutoFit/>
                  </a:bodyPr>
                  <a:lstStyle/>
                  <a:p>
                    <a:pPr defTabSz="685800" eaLnBrk="1" fontAlgn="auto" hangingPunct="1">
                      <a:spcBef>
                        <a:spcPts val="0"/>
                      </a:spcBef>
                      <a:spcAft>
                        <a:spcPts val="0"/>
                      </a:spcAft>
                      <a:defRPr/>
                    </a:pPr>
                    <a:r>
                      <a:rPr lang="nl-NL" sz="825" kern="0" dirty="0">
                        <a:solidFill>
                          <a:prstClr val="black"/>
                        </a:solidFill>
                        <a:latin typeface="+mn-lt"/>
                        <a:cs typeface="+mn-cs"/>
                      </a:rPr>
                      <a:t>Indeling</a:t>
                    </a:r>
                  </a:p>
                </p:txBody>
              </p:sp>
              <p:sp>
                <p:nvSpPr>
                  <p:cNvPr id="32" name="Gelijkbenige driehoek 31">
                    <a:extLst>
                      <a:ext uri="{FF2B5EF4-FFF2-40B4-BE49-F238E27FC236}">
                        <a16:creationId xmlns:a16="http://schemas.microsoft.com/office/drawing/2014/main" id="{F79A6872-11DE-4720-AFF8-D61D40857573}"/>
                      </a:ext>
                    </a:extLst>
                  </p:cNvPr>
                  <p:cNvSpPr/>
                  <p:nvPr/>
                </p:nvSpPr>
                <p:spPr>
                  <a:xfrm rot="5400000">
                    <a:off x="14953672" y="6149383"/>
                    <a:ext cx="104725" cy="57500"/>
                  </a:xfrm>
                  <a:prstGeom prst="triangle">
                    <a:avLst/>
                  </a:prstGeom>
                  <a:solidFill>
                    <a:sysClr val="windowText" lastClr="000000"/>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grpSp>
            <p:sp>
              <p:nvSpPr>
                <p:cNvPr id="27" name="Afgeronde rechthoek 26">
                  <a:extLst>
                    <a:ext uri="{FF2B5EF4-FFF2-40B4-BE49-F238E27FC236}">
                      <a16:creationId xmlns:a16="http://schemas.microsoft.com/office/drawing/2014/main" id="{18642232-094A-4B0B-92CB-23B343B4E55A}"/>
                    </a:ext>
                  </a:extLst>
                </p:cNvPr>
                <p:cNvSpPr>
                  <a:spLocks noChangeArrowheads="1"/>
                </p:cNvSpPr>
                <p:nvPr/>
              </p:nvSpPr>
              <p:spPr bwMode="auto">
                <a:xfrm>
                  <a:off x="13098884" y="6300574"/>
                  <a:ext cx="1963502" cy="268953"/>
                </a:xfrm>
                <a:prstGeom prst="roundRect">
                  <a:avLst>
                    <a:gd name="adj" fmla="val 16667"/>
                  </a:avLst>
                </a:prstGeom>
                <a:gradFill rotWithShape="0">
                  <a:gsLst>
                    <a:gs pos="0">
                      <a:srgbClr val="FFF2BD"/>
                    </a:gs>
                    <a:gs pos="34000">
                      <a:srgbClr val="FFE98B"/>
                    </a:gs>
                    <a:gs pos="59000">
                      <a:srgbClr val="FFE98B"/>
                    </a:gs>
                    <a:gs pos="78000">
                      <a:srgbClr val="FFF5C9"/>
                    </a:gs>
                    <a:gs pos="100000">
                      <a:srgbClr val="FFF5C9"/>
                    </a:gs>
                  </a:gsLst>
                  <a:lin ang="5400000"/>
                </a:gradFill>
                <a:ln w="6350" algn="ctr">
                  <a:solidFill>
                    <a:srgbClr val="FFC000"/>
                  </a:solidFill>
                  <a:round/>
                  <a:headEnd/>
                  <a:tailEnd/>
                </a:ln>
              </p:spPr>
              <p:txBody>
                <a:bodyPr lIns="324000" anchor="ctr"/>
                <a:lstStyle>
                  <a:lvl1pPr defTabSz="685800">
                    <a:defRPr>
                      <a:solidFill>
                        <a:schemeClr val="tx1"/>
                      </a:solidFill>
                      <a:latin typeface="Arial" panose="020B0604020202020204" pitchFamily="34" charset="0"/>
                      <a:cs typeface="Arial" panose="020B0604020202020204" pitchFamily="34" charset="0"/>
                    </a:defRPr>
                  </a:lvl1pPr>
                  <a:lvl2pPr marL="742950" indent="-285750" defTabSz="685800">
                    <a:defRPr>
                      <a:solidFill>
                        <a:schemeClr val="tx1"/>
                      </a:solidFill>
                      <a:latin typeface="Arial" panose="020B0604020202020204" pitchFamily="34" charset="0"/>
                      <a:cs typeface="Arial" panose="020B0604020202020204" pitchFamily="34" charset="0"/>
                    </a:defRPr>
                  </a:lvl2pPr>
                  <a:lvl3pPr marL="1143000" indent="-228600" defTabSz="685800">
                    <a:defRPr>
                      <a:solidFill>
                        <a:schemeClr val="tx1"/>
                      </a:solidFill>
                      <a:latin typeface="Arial" panose="020B0604020202020204" pitchFamily="34" charset="0"/>
                      <a:cs typeface="Arial" panose="020B0604020202020204" pitchFamily="34" charset="0"/>
                    </a:defRPr>
                  </a:lvl3pPr>
                  <a:lvl4pPr marL="1600200" indent="-228600" defTabSz="685800">
                    <a:defRPr>
                      <a:solidFill>
                        <a:schemeClr val="tx1"/>
                      </a:solidFill>
                      <a:latin typeface="Arial" panose="020B0604020202020204" pitchFamily="34" charset="0"/>
                      <a:cs typeface="Arial" panose="020B0604020202020204" pitchFamily="34" charset="0"/>
                    </a:defRPr>
                  </a:lvl4pPr>
                  <a:lvl5pPr marL="2057400" indent="-228600" defTabSz="685800">
                    <a:defRPr>
                      <a:solidFill>
                        <a:schemeClr val="tx1"/>
                      </a:solidFill>
                      <a:latin typeface="Arial" panose="020B0604020202020204" pitchFamily="34" charset="0"/>
                      <a:cs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nl-NL" altLang="nl-NL" sz="900">
                      <a:solidFill>
                        <a:srgbClr val="000000"/>
                      </a:solidFill>
                      <a:latin typeface="Calibri" panose="020F0502020204030204" pitchFamily="34" charset="0"/>
                    </a:rPr>
                    <a:t>Dia herstellen</a:t>
                  </a:r>
                </a:p>
              </p:txBody>
            </p:sp>
            <p:pic>
              <p:nvPicPr>
                <p:cNvPr id="28" name="Picture 3">
                  <a:extLst>
                    <a:ext uri="{FF2B5EF4-FFF2-40B4-BE49-F238E27FC236}">
                      <a16:creationId xmlns:a16="http://schemas.microsoft.com/office/drawing/2014/main" id="{F989C3A8-068F-4F86-A944-5901F1859F5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849717" y="6378357"/>
                  <a:ext cx="178436" cy="2884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grpSp>
      <p:sp>
        <p:nvSpPr>
          <p:cNvPr id="43" name="Rechthoek 42">
            <a:extLst>
              <a:ext uri="{FF2B5EF4-FFF2-40B4-BE49-F238E27FC236}">
                <a16:creationId xmlns:a16="http://schemas.microsoft.com/office/drawing/2014/main" id="{5A342B4B-8BA9-431A-8804-7A9560DFA311}"/>
              </a:ext>
            </a:extLst>
          </p:cNvPr>
          <p:cNvSpPr/>
          <p:nvPr userDrawn="1"/>
        </p:nvSpPr>
        <p:spPr>
          <a:xfrm>
            <a:off x="0" y="5000625"/>
            <a:ext cx="9148763" cy="142875"/>
          </a:xfrm>
          <a:prstGeom prst="rect">
            <a:avLst/>
          </a:prstGeom>
          <a:solidFill>
            <a:srgbClr val="005ABA"/>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nl-NL"/>
          </a:p>
        </p:txBody>
      </p:sp>
      <p:sp>
        <p:nvSpPr>
          <p:cNvPr id="44" name="Vrije vorm 43">
            <a:extLst>
              <a:ext uri="{FF2B5EF4-FFF2-40B4-BE49-F238E27FC236}">
                <a16:creationId xmlns:a16="http://schemas.microsoft.com/office/drawing/2014/main" id="{F7196036-9EF4-4317-907D-3115315EBD6D}"/>
              </a:ext>
            </a:extLst>
          </p:cNvPr>
          <p:cNvSpPr/>
          <p:nvPr userDrawn="1"/>
        </p:nvSpPr>
        <p:spPr>
          <a:xfrm>
            <a:off x="6162675" y="0"/>
            <a:ext cx="2979738" cy="146050"/>
          </a:xfrm>
          <a:custGeom>
            <a:avLst/>
            <a:gdLst>
              <a:gd name="connsiteX0" fmla="*/ 0 w 2980466"/>
              <a:gd name="connsiteY0" fmla="*/ 0 h 146050"/>
              <a:gd name="connsiteX1" fmla="*/ 2980466 w 2980466"/>
              <a:gd name="connsiteY1" fmla="*/ 0 h 146050"/>
              <a:gd name="connsiteX2" fmla="*/ 2980466 w 2980466"/>
              <a:gd name="connsiteY2" fmla="*/ 146050 h 146050"/>
              <a:gd name="connsiteX3" fmla="*/ 43603 w 2980466"/>
              <a:gd name="connsiteY3" fmla="*/ 146050 h 146050"/>
            </a:gdLst>
            <a:ahLst/>
            <a:cxnLst>
              <a:cxn ang="0">
                <a:pos x="connsiteX0" y="connsiteY0"/>
              </a:cxn>
              <a:cxn ang="0">
                <a:pos x="connsiteX1" y="connsiteY1"/>
              </a:cxn>
              <a:cxn ang="0">
                <a:pos x="connsiteX2" y="connsiteY2"/>
              </a:cxn>
              <a:cxn ang="0">
                <a:pos x="connsiteX3" y="connsiteY3"/>
              </a:cxn>
            </a:cxnLst>
            <a:rect l="l" t="t" r="r" b="b"/>
            <a:pathLst>
              <a:path w="2980466" h="146050">
                <a:moveTo>
                  <a:pt x="0" y="0"/>
                </a:moveTo>
                <a:lnTo>
                  <a:pt x="2980466" y="0"/>
                </a:lnTo>
                <a:lnTo>
                  <a:pt x="2980466" y="146050"/>
                </a:lnTo>
                <a:lnTo>
                  <a:pt x="43603" y="146050"/>
                </a:lnTo>
                <a:close/>
              </a:path>
            </a:pathLst>
          </a:custGeom>
          <a:solidFill>
            <a:srgbClr val="005ABA"/>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nl-NL"/>
          </a:p>
        </p:txBody>
      </p:sp>
      <p:pic>
        <p:nvPicPr>
          <p:cNvPr id="45" name="Afbeelding 44">
            <a:extLst>
              <a:ext uri="{FF2B5EF4-FFF2-40B4-BE49-F238E27FC236}">
                <a16:creationId xmlns:a16="http://schemas.microsoft.com/office/drawing/2014/main" id="{C7C1DDEA-96DE-4CED-AE6B-06ADEBB29FE7}"/>
              </a:ext>
            </a:extLst>
          </p:cNvPr>
          <p:cNvPicPr>
            <a:picLocks noChangeAspect="1"/>
          </p:cNvPicPr>
          <p:nvPr userDrawn="1"/>
        </p:nvPicPr>
        <p:blipFill>
          <a:blip r:embed="rId5">
            <a:extLst>
              <a:ext uri="{28A0092B-C50C-407E-A947-70E740481C1C}">
                <a14:useLocalDpi xmlns:a14="http://schemas.microsoft.com/office/drawing/2010/main" val="0"/>
              </a:ext>
            </a:extLst>
          </a:blip>
          <a:srcRect l="1405" t="80855" r="68352" b="2531"/>
          <a:stretch>
            <a:fillRect/>
          </a:stretch>
        </p:blipFill>
        <p:spPr bwMode="auto">
          <a:xfrm>
            <a:off x="6326188" y="384175"/>
            <a:ext cx="2451100" cy="757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 name="Tekstvak 45">
            <a:extLst>
              <a:ext uri="{FF2B5EF4-FFF2-40B4-BE49-F238E27FC236}">
                <a16:creationId xmlns:a16="http://schemas.microsoft.com/office/drawing/2014/main" id="{916C5C05-E572-4E58-93E0-D45649772C86}"/>
              </a:ext>
            </a:extLst>
          </p:cNvPr>
          <p:cNvSpPr txBox="1">
            <a:spLocks noChangeArrowheads="1"/>
          </p:cNvSpPr>
          <p:nvPr userDrawn="1"/>
        </p:nvSpPr>
        <p:spPr bwMode="auto">
          <a:xfrm>
            <a:off x="484188" y="4960938"/>
            <a:ext cx="1862137" cy="200025"/>
          </a:xfrm>
          <a:prstGeom prst="rect">
            <a:avLst/>
          </a:prstGeom>
          <a:noFill/>
          <a:ln>
            <a:noFill/>
          </a:ln>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nl-NL" altLang="nl-NL" sz="700">
                <a:solidFill>
                  <a:schemeClr val="bg1"/>
                </a:solidFill>
                <a:latin typeface="Verdana" panose="020B0604030504040204" pitchFamily="34" charset="0"/>
              </a:rPr>
              <a:t>© Driestar educatief</a:t>
            </a:r>
          </a:p>
        </p:txBody>
      </p:sp>
      <p:sp>
        <p:nvSpPr>
          <p:cNvPr id="2" name="Titel 1"/>
          <p:cNvSpPr>
            <a:spLocks noGrp="1"/>
          </p:cNvSpPr>
          <p:nvPr>
            <p:ph type="title"/>
          </p:nvPr>
        </p:nvSpPr>
        <p:spPr>
          <a:xfrm>
            <a:off x="539262" y="535261"/>
            <a:ext cx="5509846" cy="369332"/>
          </a:xfrm>
        </p:spPr>
        <p:txBody>
          <a:bodyPr anchor="t">
            <a:spAutoFit/>
          </a:bodyPr>
          <a:lstStyle>
            <a:lvl1pPr algn="l">
              <a:defRPr lang="nl-NL" sz="1800" b="1" i="1" kern="1200" dirty="0">
                <a:solidFill>
                  <a:schemeClr val="tx1"/>
                </a:solidFill>
                <a:latin typeface="+mn-lt"/>
                <a:ea typeface="+mn-ea"/>
                <a:cs typeface="+mn-cs"/>
              </a:defRPr>
            </a:lvl1pPr>
          </a:lstStyle>
          <a:p>
            <a:r>
              <a:rPr lang="nl-NL"/>
              <a:t>Klik om de stijl te bewerken</a:t>
            </a:r>
            <a:endParaRPr lang="nl-NL" dirty="0"/>
          </a:p>
        </p:txBody>
      </p:sp>
      <p:sp>
        <p:nvSpPr>
          <p:cNvPr id="3" name="Tijdelijke aanduiding voor inhoud 2"/>
          <p:cNvSpPr>
            <a:spLocks noGrp="1"/>
          </p:cNvSpPr>
          <p:nvPr>
            <p:ph idx="1"/>
          </p:nvPr>
        </p:nvSpPr>
        <p:spPr>
          <a:xfrm>
            <a:off x="539262" y="1155560"/>
            <a:ext cx="5509846" cy="3439063"/>
          </a:xfrm>
        </p:spPr>
        <p:txBody>
          <a:bodyPr tIns="0">
            <a:noAutofit/>
          </a:bodyPr>
          <a:lstStyle>
            <a:lvl1pPr marL="0" indent="0" algn="l" defTabSz="457200" rtl="0" eaLnBrk="1" latinLnBrk="0" hangingPunct="1">
              <a:spcBef>
                <a:spcPct val="20000"/>
              </a:spcBef>
              <a:buFont typeface="Arial"/>
              <a:buNone/>
              <a:defRPr lang="nl-NL" sz="1600" kern="1200" dirty="0" smtClean="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marL="0" indent="0" algn="l" defTabSz="457200" rtl="0" eaLnBrk="1" latinLnBrk="0" hangingPunct="1">
              <a:spcBef>
                <a:spcPct val="20000"/>
              </a:spcBef>
              <a:buFont typeface="Arial"/>
              <a:buNone/>
              <a:defRPr lang="nl-NL" sz="1600" kern="1200" dirty="0" smtClean="0">
                <a:solidFill>
                  <a:schemeClr val="tx1"/>
                </a:solidFill>
                <a:latin typeface="Verdana" panose="020B0604030504040204" pitchFamily="34" charset="0"/>
                <a:ea typeface="Verdana" panose="020B0604030504040204" pitchFamily="34" charset="0"/>
                <a:cs typeface="Verdana" panose="020B0604030504040204" pitchFamily="34" charset="0"/>
              </a:defRPr>
            </a:lvl2pPr>
            <a:lvl3pPr marL="180975" indent="-180975" algn="l" defTabSz="457200" rtl="0" eaLnBrk="1" latinLnBrk="0" hangingPunct="1">
              <a:spcBef>
                <a:spcPct val="20000"/>
              </a:spcBef>
              <a:buFont typeface="Arial" panose="020B0604020202020204" pitchFamily="34" charset="0"/>
              <a:buChar char="•"/>
              <a:defRPr lang="nl-NL" sz="1600" kern="1200" dirty="0" smtClean="0">
                <a:solidFill>
                  <a:schemeClr val="tx1"/>
                </a:solidFill>
                <a:latin typeface="Verdana" panose="020B0604030504040204" pitchFamily="34" charset="0"/>
                <a:ea typeface="Verdana" panose="020B0604030504040204" pitchFamily="34" charset="0"/>
                <a:cs typeface="Verdana" panose="020B0604030504040204" pitchFamily="34" charset="0"/>
              </a:defRPr>
            </a:lvl3pPr>
            <a:lvl4pPr marL="271463" indent="-271463" algn="l" defTabSz="457200" rtl="0" eaLnBrk="1" latinLnBrk="0" hangingPunct="1">
              <a:spcBef>
                <a:spcPct val="20000"/>
              </a:spcBef>
              <a:buFont typeface="+mj-lt"/>
              <a:buAutoNum type="arabicPeriod"/>
              <a:defRPr lang="nl-NL" sz="1600" kern="1200" dirty="0" smtClean="0">
                <a:solidFill>
                  <a:schemeClr val="tx1"/>
                </a:solidFill>
                <a:latin typeface="Verdana" panose="020B0604030504040204" pitchFamily="34" charset="0"/>
                <a:ea typeface="Verdana" panose="020B0604030504040204" pitchFamily="34" charset="0"/>
                <a:cs typeface="Verdana" panose="020B0604030504040204" pitchFamily="34" charset="0"/>
              </a:defRPr>
            </a:lvl4pPr>
            <a:lvl5pPr marL="0" indent="0" algn="l" defTabSz="457200" rtl="0" eaLnBrk="1" latinLnBrk="0" hangingPunct="1">
              <a:spcBef>
                <a:spcPct val="20000"/>
              </a:spcBef>
              <a:buFont typeface="Arial"/>
              <a:buNone/>
              <a:defRPr lang="nl-NL" sz="1600" kern="1200" dirty="0">
                <a:solidFill>
                  <a:schemeClr val="tx1"/>
                </a:solidFill>
                <a:latin typeface="Verdana" panose="020B0604030504040204" pitchFamily="34" charset="0"/>
                <a:ea typeface="Verdana" panose="020B0604030504040204" pitchFamily="34" charset="0"/>
                <a:cs typeface="Verdana" panose="020B0604030504040204" pitchFamily="34" charset="0"/>
              </a:defRPr>
            </a:lvl5pPr>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nl-NL" dirty="0"/>
          </a:p>
        </p:txBody>
      </p:sp>
      <p:sp>
        <p:nvSpPr>
          <p:cNvPr id="9" name="Tijdelijke aanduiding voor afbeelding 4"/>
          <p:cNvSpPr>
            <a:spLocks noGrp="1"/>
          </p:cNvSpPr>
          <p:nvPr>
            <p:ph type="pic" sz="quarter" idx="11"/>
          </p:nvPr>
        </p:nvSpPr>
        <p:spPr>
          <a:xfrm>
            <a:off x="6362302" y="2934120"/>
            <a:ext cx="2309426" cy="1660504"/>
          </a:xfrm>
          <a:solidFill>
            <a:schemeClr val="bg1">
              <a:lumMod val="85000"/>
            </a:schemeClr>
          </a:solidFill>
        </p:spPr>
        <p:txBody>
          <a:bodyPr bIns="936000" rtlCol="0" anchor="ctr">
            <a:normAutofit/>
          </a:bodyPr>
          <a:lstStyle>
            <a:lvl1pPr marL="0" indent="0" algn="ctr">
              <a:buNone/>
              <a:defRPr lang="nl-NL" sz="1100" i="1" kern="1200" dirty="0">
                <a:solidFill>
                  <a:schemeClr val="tx1"/>
                </a:solidFill>
                <a:latin typeface="+mn-lt"/>
                <a:ea typeface="+mn-ea"/>
                <a:cs typeface="+mn-cs"/>
              </a:defRPr>
            </a:lvl1pPr>
          </a:lstStyle>
          <a:p>
            <a:pPr lvl="0"/>
            <a:r>
              <a:rPr lang="nl-NL" noProof="0"/>
              <a:t>Klik op het pictogram als u een afbeelding wilt toevoegen</a:t>
            </a:r>
            <a:endParaRPr lang="nl-NL" noProof="0" dirty="0"/>
          </a:p>
        </p:txBody>
      </p:sp>
      <p:sp>
        <p:nvSpPr>
          <p:cNvPr id="5" name="Tijdelijke aanduiding voor afbeelding 4"/>
          <p:cNvSpPr>
            <a:spLocks noGrp="1"/>
          </p:cNvSpPr>
          <p:nvPr>
            <p:ph type="pic" sz="quarter" idx="10"/>
          </p:nvPr>
        </p:nvSpPr>
        <p:spPr>
          <a:xfrm>
            <a:off x="6362302" y="1155559"/>
            <a:ext cx="2309426" cy="1659600"/>
          </a:xfrm>
          <a:solidFill>
            <a:schemeClr val="bg1">
              <a:lumMod val="85000"/>
            </a:schemeClr>
          </a:solidFill>
        </p:spPr>
        <p:txBody>
          <a:bodyPr bIns="936000" rtlCol="0" anchor="ctr">
            <a:normAutofit/>
          </a:bodyPr>
          <a:lstStyle>
            <a:lvl1pPr marL="0" indent="0" algn="ctr">
              <a:buNone/>
              <a:defRPr lang="nl-NL" sz="1100" i="1" kern="1200" dirty="0">
                <a:solidFill>
                  <a:schemeClr val="tx1"/>
                </a:solidFill>
                <a:latin typeface="+mn-lt"/>
                <a:ea typeface="+mn-ea"/>
                <a:cs typeface="+mn-cs"/>
              </a:defRPr>
            </a:lvl1pPr>
          </a:lstStyle>
          <a:p>
            <a:pPr lvl="0"/>
            <a:r>
              <a:rPr lang="nl-NL" noProof="0"/>
              <a:t>Klik op het pictogram als u een afbeelding wilt toevoegen</a:t>
            </a:r>
            <a:endParaRPr lang="nl-NL" noProof="0" dirty="0"/>
          </a:p>
        </p:txBody>
      </p:sp>
    </p:spTree>
    <p:extLst>
      <p:ext uri="{BB962C8B-B14F-4D97-AF65-F5344CB8AC3E}">
        <p14:creationId xmlns:p14="http://schemas.microsoft.com/office/powerpoint/2010/main" val="675633753"/>
      </p:ext>
    </p:extLst>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Foto slide">
    <p:spTree>
      <p:nvGrpSpPr>
        <p:cNvPr id="1" name=""/>
        <p:cNvGrpSpPr/>
        <p:nvPr/>
      </p:nvGrpSpPr>
      <p:grpSpPr>
        <a:xfrm>
          <a:off x="0" y="0"/>
          <a:ext cx="0" cy="0"/>
          <a:chOff x="0" y="0"/>
          <a:chExt cx="0" cy="0"/>
        </a:xfrm>
      </p:grpSpPr>
      <p:grpSp>
        <p:nvGrpSpPr>
          <p:cNvPr id="7" name="Groep 6">
            <a:extLst>
              <a:ext uri="{FF2B5EF4-FFF2-40B4-BE49-F238E27FC236}">
                <a16:creationId xmlns:a16="http://schemas.microsoft.com/office/drawing/2014/main" id="{8FE39805-3BB1-40E9-9DD3-A2F32C9191D8}"/>
              </a:ext>
            </a:extLst>
          </p:cNvPr>
          <p:cNvGrpSpPr>
            <a:grpSpLocks/>
          </p:cNvGrpSpPr>
          <p:nvPr userDrawn="1"/>
        </p:nvGrpSpPr>
        <p:grpSpPr bwMode="auto">
          <a:xfrm>
            <a:off x="9404350" y="-4763"/>
            <a:ext cx="2187575" cy="5153026"/>
            <a:chOff x="9316379" y="-5444"/>
            <a:chExt cx="2609094" cy="6868888"/>
          </a:xfrm>
        </p:grpSpPr>
        <p:pic>
          <p:nvPicPr>
            <p:cNvPr id="10" name="Picture 3">
              <a:extLst>
                <a:ext uri="{FF2B5EF4-FFF2-40B4-BE49-F238E27FC236}">
                  <a16:creationId xmlns:a16="http://schemas.microsoft.com/office/drawing/2014/main" id="{0E0F3547-CD96-4360-8DAF-BCA012DF3846}"/>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9412068" y="5637967"/>
              <a:ext cx="1327774" cy="10153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2" name="Instructie Afbeelding &amp; Dia Herstellen">
              <a:extLst>
                <a:ext uri="{FF2B5EF4-FFF2-40B4-BE49-F238E27FC236}">
                  <a16:creationId xmlns:a16="http://schemas.microsoft.com/office/drawing/2014/main" id="{BE541DBA-6EAF-45DB-B8CF-427C141281A7}"/>
                </a:ext>
              </a:extLst>
            </p:cNvPr>
            <p:cNvGrpSpPr>
              <a:grpSpLocks/>
            </p:cNvGrpSpPr>
            <p:nvPr userDrawn="1"/>
          </p:nvGrpSpPr>
          <p:grpSpPr bwMode="auto">
            <a:xfrm>
              <a:off x="9316379" y="-5444"/>
              <a:ext cx="2609094" cy="6868888"/>
              <a:chOff x="12470972" y="-5444"/>
              <a:chExt cx="2609094" cy="6868888"/>
            </a:xfrm>
          </p:grpSpPr>
          <p:sp>
            <p:nvSpPr>
              <p:cNvPr id="13" name="Rechthoek 12">
                <a:extLst>
                  <a:ext uri="{FF2B5EF4-FFF2-40B4-BE49-F238E27FC236}">
                    <a16:creationId xmlns:a16="http://schemas.microsoft.com/office/drawing/2014/main" id="{E2197FC7-FF95-4013-B13C-598318D9D27C}"/>
                  </a:ext>
                </a:extLst>
              </p:cNvPr>
              <p:cNvSpPr>
                <a:spLocks noChangeArrowheads="1"/>
              </p:cNvSpPr>
              <p:nvPr/>
            </p:nvSpPr>
            <p:spPr bwMode="auto">
              <a:xfrm>
                <a:off x="12484226" y="-5444"/>
                <a:ext cx="2584479" cy="287792"/>
              </a:xfrm>
              <a:prstGeom prst="rect">
                <a:avLst/>
              </a:prstGeom>
              <a:noFill/>
              <a:ln>
                <a:noFill/>
              </a:ln>
            </p:spPr>
            <p:txBody>
              <a:bodyPr lIns="0" tIns="0" rIns="0" bIns="0"/>
              <a:lstStyle>
                <a:lvl1pPr defTabSz="685800">
                  <a:defRPr>
                    <a:solidFill>
                      <a:schemeClr val="tx1"/>
                    </a:solidFill>
                    <a:latin typeface="Arial" panose="020B0604020202020204" pitchFamily="34" charset="0"/>
                    <a:cs typeface="Arial" panose="020B0604020202020204" pitchFamily="34" charset="0"/>
                  </a:defRPr>
                </a:lvl1pPr>
                <a:lvl2pPr marL="742950" indent="-285750" defTabSz="685800">
                  <a:defRPr>
                    <a:solidFill>
                      <a:schemeClr val="tx1"/>
                    </a:solidFill>
                    <a:latin typeface="Arial" panose="020B0604020202020204" pitchFamily="34" charset="0"/>
                    <a:cs typeface="Arial" panose="020B0604020202020204" pitchFamily="34" charset="0"/>
                  </a:defRPr>
                </a:lvl2pPr>
                <a:lvl3pPr marL="1143000" indent="-228600" defTabSz="685800">
                  <a:defRPr>
                    <a:solidFill>
                      <a:schemeClr val="tx1"/>
                    </a:solidFill>
                    <a:latin typeface="Arial" panose="020B0604020202020204" pitchFamily="34" charset="0"/>
                    <a:cs typeface="Arial" panose="020B0604020202020204" pitchFamily="34" charset="0"/>
                  </a:defRPr>
                </a:lvl3pPr>
                <a:lvl4pPr marL="1600200" indent="-228600" defTabSz="685800">
                  <a:defRPr>
                    <a:solidFill>
                      <a:schemeClr val="tx1"/>
                    </a:solidFill>
                    <a:latin typeface="Arial" panose="020B0604020202020204" pitchFamily="34" charset="0"/>
                    <a:cs typeface="Arial" panose="020B0604020202020204" pitchFamily="34" charset="0"/>
                  </a:defRPr>
                </a:lvl4pPr>
                <a:lvl5pPr marL="2057400" indent="-228600" defTabSz="685800">
                  <a:defRPr>
                    <a:solidFill>
                      <a:schemeClr val="tx1"/>
                    </a:solidFill>
                    <a:latin typeface="Arial" panose="020B0604020202020204" pitchFamily="34" charset="0"/>
                    <a:cs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lnSpc>
                    <a:spcPct val="80000"/>
                  </a:lnSpc>
                  <a:defRPr/>
                </a:pPr>
                <a:r>
                  <a:rPr lang="nl-NL" altLang="nl-NL" sz="1200" b="1">
                    <a:solidFill>
                      <a:srgbClr val="006F8A"/>
                    </a:solidFill>
                    <a:latin typeface="Segoe UI Light" panose="020B0502040204020203" pitchFamily="34" charset="0"/>
                    <a:cs typeface="Segoe UI Light" panose="020B0502040204020203" pitchFamily="34" charset="0"/>
                  </a:rPr>
                  <a:t>AFBEELDING INVOEGEN</a:t>
                </a:r>
              </a:p>
            </p:txBody>
          </p:sp>
          <p:sp>
            <p:nvSpPr>
              <p:cNvPr id="14" name="Tekstvak 33">
                <a:extLst>
                  <a:ext uri="{FF2B5EF4-FFF2-40B4-BE49-F238E27FC236}">
                    <a16:creationId xmlns:a16="http://schemas.microsoft.com/office/drawing/2014/main" id="{B08659EA-A286-45BA-BEEC-F5D532AE7458}"/>
                  </a:ext>
                </a:extLst>
              </p:cNvPr>
              <p:cNvSpPr txBox="1">
                <a:spLocks noChangeArrowheads="1"/>
              </p:cNvSpPr>
              <p:nvPr/>
            </p:nvSpPr>
            <p:spPr bwMode="auto">
              <a:xfrm>
                <a:off x="12484226" y="974315"/>
                <a:ext cx="2584479" cy="224307"/>
              </a:xfrm>
              <a:prstGeom prst="rect">
                <a:avLst/>
              </a:prstGeom>
              <a:noFill/>
              <a:ln>
                <a:noFill/>
              </a:ln>
            </p:spPr>
            <p:txBody>
              <a:bodyPr lIns="0" tIns="0" rIns="0" bIns="0"/>
              <a:lstStyle>
                <a:lvl1pPr defTabSz="685800">
                  <a:defRPr>
                    <a:solidFill>
                      <a:schemeClr val="tx1"/>
                    </a:solidFill>
                    <a:latin typeface="Arial" panose="020B0604020202020204" pitchFamily="34" charset="0"/>
                    <a:cs typeface="Arial" panose="020B0604020202020204" pitchFamily="34" charset="0"/>
                  </a:defRPr>
                </a:lvl1pPr>
                <a:lvl2pPr marL="742950" indent="-285750" defTabSz="685800">
                  <a:defRPr>
                    <a:solidFill>
                      <a:schemeClr val="tx1"/>
                    </a:solidFill>
                    <a:latin typeface="Arial" panose="020B0604020202020204" pitchFamily="34" charset="0"/>
                    <a:cs typeface="Arial" panose="020B0604020202020204" pitchFamily="34" charset="0"/>
                  </a:defRPr>
                </a:lvl2pPr>
                <a:lvl3pPr marL="1143000" indent="-228600" defTabSz="685800">
                  <a:defRPr>
                    <a:solidFill>
                      <a:schemeClr val="tx1"/>
                    </a:solidFill>
                    <a:latin typeface="Arial" panose="020B0604020202020204" pitchFamily="34" charset="0"/>
                    <a:cs typeface="Arial" panose="020B0604020202020204" pitchFamily="34" charset="0"/>
                  </a:defRPr>
                </a:lvl3pPr>
                <a:lvl4pPr marL="1600200" indent="-228600" defTabSz="685800">
                  <a:defRPr>
                    <a:solidFill>
                      <a:schemeClr val="tx1"/>
                    </a:solidFill>
                    <a:latin typeface="Arial" panose="020B0604020202020204" pitchFamily="34" charset="0"/>
                    <a:cs typeface="Arial" panose="020B0604020202020204" pitchFamily="34" charset="0"/>
                  </a:defRPr>
                </a:lvl4pPr>
                <a:lvl5pPr marL="2057400" indent="-228600" defTabSz="685800">
                  <a:defRPr>
                    <a:solidFill>
                      <a:schemeClr val="tx1"/>
                    </a:solidFill>
                    <a:latin typeface="Arial" panose="020B0604020202020204" pitchFamily="34" charset="0"/>
                    <a:cs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nl-NL" altLang="nl-NL" sz="900">
                    <a:solidFill>
                      <a:srgbClr val="000000"/>
                    </a:solidFill>
                    <a:latin typeface="Segoe UI Light" panose="020B0502040204020203" pitchFamily="34" charset="0"/>
                    <a:cs typeface="Segoe UI Light" panose="020B0502040204020203" pitchFamily="34" charset="0"/>
                  </a:rPr>
                  <a:t>Klik op het icoon om een afbeelding</a:t>
                </a:r>
                <a:br>
                  <a:rPr lang="nl-NL" altLang="nl-NL" sz="900">
                    <a:solidFill>
                      <a:srgbClr val="000000"/>
                    </a:solidFill>
                    <a:latin typeface="Segoe UI Light" panose="020B0502040204020203" pitchFamily="34" charset="0"/>
                    <a:cs typeface="Segoe UI Light" panose="020B0502040204020203" pitchFamily="34" charset="0"/>
                  </a:rPr>
                </a:br>
                <a:r>
                  <a:rPr lang="nl-NL" altLang="nl-NL" sz="900">
                    <a:solidFill>
                      <a:srgbClr val="000000"/>
                    </a:solidFill>
                    <a:latin typeface="Segoe UI Light" panose="020B0502040204020203" pitchFamily="34" charset="0"/>
                    <a:cs typeface="Segoe UI Light" panose="020B0502040204020203" pitchFamily="34" charset="0"/>
                  </a:rPr>
                  <a:t>in te voegen</a:t>
                </a:r>
              </a:p>
            </p:txBody>
          </p:sp>
          <p:sp>
            <p:nvSpPr>
              <p:cNvPr id="15" name="Tekstvak 33">
                <a:extLst>
                  <a:ext uri="{FF2B5EF4-FFF2-40B4-BE49-F238E27FC236}">
                    <a16:creationId xmlns:a16="http://schemas.microsoft.com/office/drawing/2014/main" id="{74EC13FF-292D-4D97-B913-844621EEC62A}"/>
                  </a:ext>
                </a:extLst>
              </p:cNvPr>
              <p:cNvSpPr txBox="1">
                <a:spLocks noChangeArrowheads="1"/>
              </p:cNvSpPr>
              <p:nvPr/>
            </p:nvSpPr>
            <p:spPr bwMode="auto">
              <a:xfrm>
                <a:off x="12478546" y="3056565"/>
                <a:ext cx="2593947" cy="444383"/>
              </a:xfrm>
              <a:prstGeom prst="rect">
                <a:avLst/>
              </a:prstGeom>
              <a:noFill/>
              <a:ln>
                <a:noFill/>
              </a:ln>
            </p:spPr>
            <p:txBody>
              <a:bodyPr lIns="0" tIns="0" rIns="0" bIns="0"/>
              <a:lstStyle>
                <a:lvl1pPr defTabSz="685800">
                  <a:defRPr>
                    <a:solidFill>
                      <a:schemeClr val="tx1"/>
                    </a:solidFill>
                    <a:latin typeface="Arial" panose="020B0604020202020204" pitchFamily="34" charset="0"/>
                    <a:cs typeface="Arial" panose="020B0604020202020204" pitchFamily="34" charset="0"/>
                  </a:defRPr>
                </a:lvl1pPr>
                <a:lvl2pPr marL="742950" indent="-285750" defTabSz="685800">
                  <a:defRPr>
                    <a:solidFill>
                      <a:schemeClr val="tx1"/>
                    </a:solidFill>
                    <a:latin typeface="Arial" panose="020B0604020202020204" pitchFamily="34" charset="0"/>
                    <a:cs typeface="Arial" panose="020B0604020202020204" pitchFamily="34" charset="0"/>
                  </a:defRPr>
                </a:lvl2pPr>
                <a:lvl3pPr marL="1143000" indent="-228600" defTabSz="685800">
                  <a:defRPr>
                    <a:solidFill>
                      <a:schemeClr val="tx1"/>
                    </a:solidFill>
                    <a:latin typeface="Arial" panose="020B0604020202020204" pitchFamily="34" charset="0"/>
                    <a:cs typeface="Arial" panose="020B0604020202020204" pitchFamily="34" charset="0"/>
                  </a:defRPr>
                </a:lvl3pPr>
                <a:lvl4pPr marL="1600200" indent="-228600" defTabSz="685800">
                  <a:defRPr>
                    <a:solidFill>
                      <a:schemeClr val="tx1"/>
                    </a:solidFill>
                    <a:latin typeface="Arial" panose="020B0604020202020204" pitchFamily="34" charset="0"/>
                    <a:cs typeface="Arial" panose="020B0604020202020204" pitchFamily="34" charset="0"/>
                  </a:defRPr>
                </a:lvl4pPr>
                <a:lvl5pPr marL="2057400" indent="-228600" defTabSz="685800">
                  <a:defRPr>
                    <a:solidFill>
                      <a:schemeClr val="tx1"/>
                    </a:solidFill>
                    <a:latin typeface="Arial" panose="020B0604020202020204" pitchFamily="34" charset="0"/>
                    <a:cs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nl-NL" altLang="nl-NL" sz="900">
                    <a:solidFill>
                      <a:srgbClr val="000000"/>
                    </a:solidFill>
                    <a:latin typeface="Segoe UI Light" panose="020B0502040204020203" pitchFamily="34" charset="0"/>
                    <a:cs typeface="Segoe UI Light" panose="020B0502040204020203" pitchFamily="34" charset="0"/>
                  </a:rPr>
                  <a:t>Selecteer de afbeelding die u wilt invoegen en klik op </a:t>
                </a:r>
                <a:r>
                  <a:rPr lang="nl-NL" altLang="nl-NL" sz="900" b="1">
                    <a:solidFill>
                      <a:srgbClr val="000000"/>
                    </a:solidFill>
                    <a:latin typeface="Segoe UI Light" panose="020B0502040204020203" pitchFamily="34" charset="0"/>
                    <a:cs typeface="Segoe UI Light" panose="020B0502040204020203" pitchFamily="34" charset="0"/>
                  </a:rPr>
                  <a:t>‘Invoegen’</a:t>
                </a:r>
              </a:p>
            </p:txBody>
          </p:sp>
          <p:sp>
            <p:nvSpPr>
              <p:cNvPr id="16" name="Ovaal 15">
                <a:extLst>
                  <a:ext uri="{FF2B5EF4-FFF2-40B4-BE49-F238E27FC236}">
                    <a16:creationId xmlns:a16="http://schemas.microsoft.com/office/drawing/2014/main" id="{0124837F-6354-4B08-93EC-35FD2951831A}"/>
                  </a:ext>
                </a:extLst>
              </p:cNvPr>
              <p:cNvSpPr/>
              <p:nvPr/>
            </p:nvSpPr>
            <p:spPr>
              <a:xfrm>
                <a:off x="12484226" y="491842"/>
                <a:ext cx="359744" cy="359738"/>
              </a:xfrm>
              <a:prstGeom prst="ellipse">
                <a:avLst/>
              </a:prstGeom>
              <a:solidFill>
                <a:schemeClr val="accent3"/>
              </a:solidFill>
              <a:ln w="25400" cap="flat" cmpd="sng" algn="ctr">
                <a:noFill/>
                <a:prstDash val="solid"/>
              </a:ln>
              <a:effectLst/>
            </p:spPr>
            <p:txBody>
              <a:bodyPr lIns="0" tIns="36000" rIns="0" bIns="43200" anchor="ctr"/>
              <a:lstStyle>
                <a:defPPr>
                  <a:defRPr lang="nl-NL"/>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685800" eaLnBrk="1" fontAlgn="auto" hangingPunct="1">
                  <a:spcBef>
                    <a:spcPts val="0"/>
                  </a:spcBef>
                  <a:spcAft>
                    <a:spcPts val="0"/>
                  </a:spcAft>
                  <a:defRPr/>
                </a:pPr>
                <a:r>
                  <a:rPr lang="nl-NL" sz="1050" kern="0" dirty="0">
                    <a:solidFill>
                      <a:prstClr val="white"/>
                    </a:solidFill>
                    <a:latin typeface="Segoe UI Light" panose="020B0502040204020203" pitchFamily="34" charset="0"/>
                    <a:cs typeface="Segoe UI Light" panose="020B0502040204020203" pitchFamily="34" charset="0"/>
                  </a:rPr>
                  <a:t>1</a:t>
                </a:r>
              </a:p>
            </p:txBody>
          </p:sp>
          <p:sp>
            <p:nvSpPr>
              <p:cNvPr id="17" name="Ovaal 16">
                <a:extLst>
                  <a:ext uri="{FF2B5EF4-FFF2-40B4-BE49-F238E27FC236}">
                    <a16:creationId xmlns:a16="http://schemas.microsoft.com/office/drawing/2014/main" id="{E1CBE03F-75E1-42B5-90C3-D7D8C0B91DCF}"/>
                  </a:ext>
                </a:extLst>
              </p:cNvPr>
              <p:cNvSpPr/>
              <p:nvPr/>
            </p:nvSpPr>
            <p:spPr>
              <a:xfrm>
                <a:off x="12488013" y="2500029"/>
                <a:ext cx="361637" cy="359738"/>
              </a:xfrm>
              <a:prstGeom prst="ellipse">
                <a:avLst/>
              </a:prstGeom>
              <a:solidFill>
                <a:schemeClr val="accent3"/>
              </a:solidFill>
              <a:ln w="25400" cap="flat" cmpd="sng" algn="ctr">
                <a:noFill/>
                <a:prstDash val="solid"/>
              </a:ln>
              <a:effectLst/>
            </p:spPr>
            <p:txBody>
              <a:bodyPr lIns="0" tIns="36000" rIns="0" bIns="43200" anchor="ctr"/>
              <a:lstStyle>
                <a:defPPr>
                  <a:defRPr lang="nl-NL"/>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685800" eaLnBrk="1" fontAlgn="auto" hangingPunct="1">
                  <a:spcBef>
                    <a:spcPts val="0"/>
                  </a:spcBef>
                  <a:spcAft>
                    <a:spcPts val="0"/>
                  </a:spcAft>
                  <a:defRPr/>
                </a:pPr>
                <a:r>
                  <a:rPr lang="nl-NL" sz="1050" kern="0" dirty="0">
                    <a:solidFill>
                      <a:prstClr val="white"/>
                    </a:solidFill>
                    <a:latin typeface="Segoe UI Light" panose="020B0502040204020203" pitchFamily="34" charset="0"/>
                    <a:cs typeface="Segoe UI Light" panose="020B0502040204020203" pitchFamily="34" charset="0"/>
                  </a:rPr>
                  <a:t>2</a:t>
                </a:r>
              </a:p>
            </p:txBody>
          </p:sp>
          <p:cxnSp>
            <p:nvCxnSpPr>
              <p:cNvPr id="18" name="Rechte verbindingslijn 17">
                <a:extLst>
                  <a:ext uri="{FF2B5EF4-FFF2-40B4-BE49-F238E27FC236}">
                    <a16:creationId xmlns:a16="http://schemas.microsoft.com/office/drawing/2014/main" id="{93AF96C7-8812-4CA6-ADDB-EC383A2A9AFD}"/>
                  </a:ext>
                </a:extLst>
              </p:cNvPr>
              <p:cNvCxnSpPr/>
              <p:nvPr/>
            </p:nvCxnSpPr>
            <p:spPr>
              <a:xfrm>
                <a:off x="12488013" y="282348"/>
                <a:ext cx="2592053" cy="0"/>
              </a:xfrm>
              <a:prstGeom prst="line">
                <a:avLst/>
              </a:prstGeom>
              <a:noFill/>
              <a:ln w="9525" cap="flat" cmpd="sng" algn="ctr">
                <a:solidFill>
                  <a:schemeClr val="accent3"/>
                </a:solidFill>
                <a:prstDash val="solid"/>
              </a:ln>
              <a:effectLst/>
            </p:spPr>
          </p:cxnSp>
          <p:cxnSp>
            <p:nvCxnSpPr>
              <p:cNvPr id="19" name="Rechte verbindingslijn 18">
                <a:extLst>
                  <a:ext uri="{FF2B5EF4-FFF2-40B4-BE49-F238E27FC236}">
                    <a16:creationId xmlns:a16="http://schemas.microsoft.com/office/drawing/2014/main" id="{2AFCE4C9-5818-4E71-9E67-F9C3EECA5268}"/>
                  </a:ext>
                </a:extLst>
              </p:cNvPr>
              <p:cNvCxnSpPr/>
              <p:nvPr/>
            </p:nvCxnSpPr>
            <p:spPr>
              <a:xfrm>
                <a:off x="12478546" y="2303231"/>
                <a:ext cx="2593947" cy="0"/>
              </a:xfrm>
              <a:prstGeom prst="line">
                <a:avLst/>
              </a:prstGeom>
              <a:noFill/>
              <a:ln w="9525" cap="flat" cmpd="sng" algn="ctr">
                <a:solidFill>
                  <a:schemeClr val="accent3"/>
                </a:solidFill>
                <a:prstDash val="solid"/>
              </a:ln>
              <a:effectLst/>
            </p:spPr>
          </p:cxnSp>
          <p:cxnSp>
            <p:nvCxnSpPr>
              <p:cNvPr id="20" name="Rechte verbindingslijn 19">
                <a:extLst>
                  <a:ext uri="{FF2B5EF4-FFF2-40B4-BE49-F238E27FC236}">
                    <a16:creationId xmlns:a16="http://schemas.microsoft.com/office/drawing/2014/main" id="{51CA1D44-0412-4D22-94B7-287D3FD2A717}"/>
                  </a:ext>
                </a:extLst>
              </p:cNvPr>
              <p:cNvCxnSpPr/>
              <p:nvPr/>
            </p:nvCxnSpPr>
            <p:spPr>
              <a:xfrm>
                <a:off x="12470972" y="4334694"/>
                <a:ext cx="2607201" cy="0"/>
              </a:xfrm>
              <a:prstGeom prst="line">
                <a:avLst/>
              </a:prstGeom>
              <a:noFill/>
              <a:ln w="9525" cap="flat" cmpd="sng" algn="ctr">
                <a:solidFill>
                  <a:schemeClr val="accent3"/>
                </a:solidFill>
                <a:prstDash val="solid"/>
              </a:ln>
              <a:effectLst/>
            </p:spPr>
          </p:cxnSp>
          <p:pic>
            <p:nvPicPr>
              <p:cNvPr id="21" name="Icoontje afbeelding">
                <a:extLst>
                  <a:ext uri="{FF2B5EF4-FFF2-40B4-BE49-F238E27FC236}">
                    <a16:creationId xmlns:a16="http://schemas.microsoft.com/office/drawing/2014/main" id="{76517220-3582-426F-B97A-2BC8FAD93924}"/>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2488780" y="1490583"/>
                <a:ext cx="521075" cy="521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Tekstvak 33">
                <a:extLst>
                  <a:ext uri="{FF2B5EF4-FFF2-40B4-BE49-F238E27FC236}">
                    <a16:creationId xmlns:a16="http://schemas.microsoft.com/office/drawing/2014/main" id="{067BDDA6-684D-4471-9ED7-04F9EC28C30C}"/>
                  </a:ext>
                </a:extLst>
              </p:cNvPr>
              <p:cNvSpPr txBox="1">
                <a:spLocks noChangeArrowheads="1"/>
              </p:cNvSpPr>
              <p:nvPr/>
            </p:nvSpPr>
            <p:spPr bwMode="auto">
              <a:xfrm>
                <a:off x="12478546" y="5018198"/>
                <a:ext cx="2590160" cy="399944"/>
              </a:xfrm>
              <a:prstGeom prst="rect">
                <a:avLst/>
              </a:prstGeom>
              <a:noFill/>
              <a:ln>
                <a:noFill/>
              </a:ln>
            </p:spPr>
            <p:txBody>
              <a:bodyPr lIns="0" tIns="0" rIns="0" bIns="0"/>
              <a:lstStyle>
                <a:lvl1pPr defTabSz="685800">
                  <a:defRPr>
                    <a:solidFill>
                      <a:schemeClr val="tx1"/>
                    </a:solidFill>
                    <a:latin typeface="Arial" panose="020B0604020202020204" pitchFamily="34" charset="0"/>
                    <a:cs typeface="Arial" panose="020B0604020202020204" pitchFamily="34" charset="0"/>
                  </a:defRPr>
                </a:lvl1pPr>
                <a:lvl2pPr marL="742950" indent="-285750" defTabSz="685800">
                  <a:defRPr>
                    <a:solidFill>
                      <a:schemeClr val="tx1"/>
                    </a:solidFill>
                    <a:latin typeface="Arial" panose="020B0604020202020204" pitchFamily="34" charset="0"/>
                    <a:cs typeface="Arial" panose="020B0604020202020204" pitchFamily="34" charset="0"/>
                  </a:defRPr>
                </a:lvl2pPr>
                <a:lvl3pPr marL="1143000" indent="-228600" defTabSz="685800">
                  <a:defRPr>
                    <a:solidFill>
                      <a:schemeClr val="tx1"/>
                    </a:solidFill>
                    <a:latin typeface="Arial" panose="020B0604020202020204" pitchFamily="34" charset="0"/>
                    <a:cs typeface="Arial" panose="020B0604020202020204" pitchFamily="34" charset="0"/>
                  </a:defRPr>
                </a:lvl3pPr>
                <a:lvl4pPr marL="1600200" indent="-228600" defTabSz="685800">
                  <a:defRPr>
                    <a:solidFill>
                      <a:schemeClr val="tx1"/>
                    </a:solidFill>
                    <a:latin typeface="Arial" panose="020B0604020202020204" pitchFamily="34" charset="0"/>
                    <a:cs typeface="Arial" panose="020B0604020202020204" pitchFamily="34" charset="0"/>
                  </a:defRPr>
                </a:lvl4pPr>
                <a:lvl5pPr marL="2057400" indent="-228600" defTabSz="685800">
                  <a:defRPr>
                    <a:solidFill>
                      <a:schemeClr val="tx1"/>
                    </a:solidFill>
                    <a:latin typeface="Arial" panose="020B0604020202020204" pitchFamily="34" charset="0"/>
                    <a:cs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nl-NL" altLang="nl-NL" sz="900">
                    <a:solidFill>
                      <a:srgbClr val="000000"/>
                    </a:solidFill>
                    <a:latin typeface="Segoe UI Light" panose="020B0502040204020203" pitchFamily="34" charset="0"/>
                    <a:cs typeface="Segoe UI Light" panose="020B0502040204020203" pitchFamily="34" charset="0"/>
                  </a:rPr>
                  <a:t>Klik met de rechter muisknop op de miniatuurweergave van de dia en kies </a:t>
                </a:r>
                <a:r>
                  <a:rPr lang="nl-NL" altLang="nl-NL" sz="900" b="1">
                    <a:solidFill>
                      <a:srgbClr val="000000"/>
                    </a:solidFill>
                    <a:latin typeface="Segoe UI Light" panose="020B0502040204020203" pitchFamily="34" charset="0"/>
                    <a:cs typeface="Segoe UI Light" panose="020B0502040204020203" pitchFamily="34" charset="0"/>
                  </a:rPr>
                  <a:t>‘Dia herstellen’</a:t>
                </a:r>
              </a:p>
            </p:txBody>
          </p:sp>
          <p:sp>
            <p:nvSpPr>
              <p:cNvPr id="23" name="Ovaal 22">
                <a:extLst>
                  <a:ext uri="{FF2B5EF4-FFF2-40B4-BE49-F238E27FC236}">
                    <a16:creationId xmlns:a16="http://schemas.microsoft.com/office/drawing/2014/main" id="{7E6A6EAA-B544-4D8A-8B3A-4C042D8747D0}"/>
                  </a:ext>
                </a:extLst>
              </p:cNvPr>
              <p:cNvSpPr/>
              <p:nvPr/>
            </p:nvSpPr>
            <p:spPr>
              <a:xfrm>
                <a:off x="12488013" y="4533608"/>
                <a:ext cx="361637" cy="359738"/>
              </a:xfrm>
              <a:prstGeom prst="ellipse">
                <a:avLst/>
              </a:prstGeom>
              <a:solidFill>
                <a:schemeClr val="accent3"/>
              </a:solidFill>
              <a:ln w="25400" cap="flat" cmpd="sng" algn="ctr">
                <a:noFill/>
                <a:prstDash val="solid"/>
              </a:ln>
              <a:effectLst/>
            </p:spPr>
            <p:txBody>
              <a:bodyPr lIns="0" tIns="36000" rIns="0" bIns="43200" anchor="ctr"/>
              <a:lstStyle>
                <a:defPPr>
                  <a:defRPr lang="nl-NL"/>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685800" eaLnBrk="1" fontAlgn="auto" hangingPunct="1">
                  <a:spcBef>
                    <a:spcPts val="0"/>
                  </a:spcBef>
                  <a:spcAft>
                    <a:spcPts val="0"/>
                  </a:spcAft>
                  <a:defRPr/>
                </a:pPr>
                <a:r>
                  <a:rPr lang="nl-NL" sz="1050" kern="0" dirty="0">
                    <a:solidFill>
                      <a:prstClr val="white"/>
                    </a:solidFill>
                    <a:latin typeface="Segoe UI Light" panose="020B0502040204020203" pitchFamily="34" charset="0"/>
                    <a:cs typeface="Segoe UI Light" panose="020B0502040204020203" pitchFamily="34" charset="0"/>
                  </a:rPr>
                  <a:t>3</a:t>
                </a:r>
              </a:p>
            </p:txBody>
          </p:sp>
          <p:cxnSp>
            <p:nvCxnSpPr>
              <p:cNvPr id="24" name="Rechte verbindingslijn 23">
                <a:extLst>
                  <a:ext uri="{FF2B5EF4-FFF2-40B4-BE49-F238E27FC236}">
                    <a16:creationId xmlns:a16="http://schemas.microsoft.com/office/drawing/2014/main" id="{7B215344-C8E4-4334-8EFE-F0A99BEB8BA6}"/>
                  </a:ext>
                </a:extLst>
              </p:cNvPr>
              <p:cNvCxnSpPr/>
              <p:nvPr/>
            </p:nvCxnSpPr>
            <p:spPr>
              <a:xfrm>
                <a:off x="12470972" y="6863444"/>
                <a:ext cx="2607201" cy="0"/>
              </a:xfrm>
              <a:prstGeom prst="line">
                <a:avLst/>
              </a:prstGeom>
              <a:noFill/>
              <a:ln w="9525" cap="flat" cmpd="sng" algn="ctr">
                <a:solidFill>
                  <a:schemeClr val="accent3"/>
                </a:solidFill>
                <a:prstDash val="solid"/>
              </a:ln>
              <a:effectLst/>
            </p:spPr>
          </p:cxnSp>
          <p:grpSp>
            <p:nvGrpSpPr>
              <p:cNvPr id="25" name="Groep 21">
                <a:extLst>
                  <a:ext uri="{FF2B5EF4-FFF2-40B4-BE49-F238E27FC236}">
                    <a16:creationId xmlns:a16="http://schemas.microsoft.com/office/drawing/2014/main" id="{1960C419-3D05-4A78-B289-B2677391C8AF}"/>
                  </a:ext>
                </a:extLst>
              </p:cNvPr>
              <p:cNvGrpSpPr>
                <a:grpSpLocks/>
              </p:cNvGrpSpPr>
              <p:nvPr/>
            </p:nvGrpSpPr>
            <p:grpSpPr bwMode="auto">
              <a:xfrm>
                <a:off x="12483705" y="3745117"/>
                <a:ext cx="1114138" cy="297656"/>
                <a:chOff x="13560784" y="3471416"/>
                <a:chExt cx="1114138" cy="297656"/>
              </a:xfrm>
            </p:grpSpPr>
            <p:sp>
              <p:nvSpPr>
                <p:cNvPr id="41" name="Afgeronde rechthoek 37">
                  <a:extLst>
                    <a:ext uri="{FF2B5EF4-FFF2-40B4-BE49-F238E27FC236}">
                      <a16:creationId xmlns:a16="http://schemas.microsoft.com/office/drawing/2014/main" id="{82F7A20E-1FAD-46FC-8128-7FAE4D39F142}"/>
                    </a:ext>
                  </a:extLst>
                </p:cNvPr>
                <p:cNvSpPr/>
                <p:nvPr/>
              </p:nvSpPr>
              <p:spPr>
                <a:xfrm>
                  <a:off x="13561305" y="3470600"/>
                  <a:ext cx="1113314" cy="298370"/>
                </a:xfrm>
                <a:prstGeom prst="roundRect">
                  <a:avLst/>
                </a:prstGeom>
                <a:gradFill flip="none" rotWithShape="1">
                  <a:gsLst>
                    <a:gs pos="4000">
                      <a:srgbClr val="00B0F0"/>
                    </a:gs>
                    <a:gs pos="0">
                      <a:srgbClr val="0070C0"/>
                    </a:gs>
                    <a:gs pos="100000">
                      <a:srgbClr val="0070C0"/>
                    </a:gs>
                    <a:gs pos="12000">
                      <a:srgbClr val="D1EAFF"/>
                    </a:gs>
                    <a:gs pos="96000">
                      <a:srgbClr val="00B0F0"/>
                    </a:gs>
                    <a:gs pos="89000">
                      <a:srgbClr val="DDF4FF"/>
                    </a:gs>
                    <a:gs pos="43000">
                      <a:srgbClr val="D1EAFF"/>
                    </a:gs>
                    <a:gs pos="51000">
                      <a:srgbClr val="DDF4FF"/>
                    </a:gs>
                  </a:gsLst>
                  <a:lin ang="16200000" scaled="1"/>
                  <a:tileRect/>
                </a:gradFill>
                <a:ln w="6350" cap="flat" cmpd="sng" algn="ctr">
                  <a:solidFill>
                    <a:srgbClr val="00ADEE">
                      <a:lumMod val="50000"/>
                    </a:srgbClr>
                  </a:solid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42" name="Tekstvak 41">
                  <a:extLst>
                    <a:ext uri="{FF2B5EF4-FFF2-40B4-BE49-F238E27FC236}">
                      <a16:creationId xmlns:a16="http://schemas.microsoft.com/office/drawing/2014/main" id="{3ADFF74C-8A79-4B97-849F-AA1C203A4044}"/>
                    </a:ext>
                  </a:extLst>
                </p:cNvPr>
                <p:cNvSpPr txBox="1"/>
                <p:nvPr/>
              </p:nvSpPr>
              <p:spPr>
                <a:xfrm>
                  <a:off x="13574558" y="3485412"/>
                  <a:ext cx="888001" cy="277211"/>
                </a:xfrm>
                <a:prstGeom prst="rect">
                  <a:avLst/>
                </a:prstGeom>
                <a:noFill/>
              </p:spPr>
              <p:txBody>
                <a:bodyPr anchor="ctr">
                  <a:spAutoFit/>
                </a:bodyPr>
                <a:lstStyle>
                  <a:defPPr>
                    <a:defRPr lang="nl-NL"/>
                  </a:defPPr>
                  <a:lvl1pPr marR="0" lvl="0" indent="0" algn="ctr" fontAlgn="auto">
                    <a:lnSpc>
                      <a:spcPct val="100000"/>
                    </a:lnSpc>
                    <a:spcBef>
                      <a:spcPts val="0"/>
                    </a:spcBef>
                    <a:spcAft>
                      <a:spcPts val="0"/>
                    </a:spcAft>
                    <a:buClrTx/>
                    <a:buSzTx/>
                    <a:buFontTx/>
                    <a:buNone/>
                    <a:tabLst/>
                    <a:defRPr kumimoji="0" sz="900" i="0" u="none" strike="noStrike" kern="0" cap="none" spc="0" normalizeH="0" baseline="0">
                      <a:ln>
                        <a:noFill/>
                      </a:ln>
                      <a:effectLst>
                        <a:outerShdw blurRad="25400" algn="ctr" rotWithShape="0">
                          <a:prstClr val="white"/>
                        </a:outerShdw>
                      </a:effectLst>
                      <a:uLnTx/>
                      <a:uFillTx/>
                      <a:latin typeface="Segoe UI Light" panose="020B0502040204020203" pitchFamily="34" charset="0"/>
                      <a:cs typeface="Segoe UI Light" panose="020B0502040204020203" pitchFamily="34" charset="0"/>
                    </a:defRPr>
                  </a:lvl1pPr>
                  <a:lvl2pPr fontAlgn="base">
                    <a:spcBef>
                      <a:spcPct val="0"/>
                    </a:spcBef>
                    <a:spcAft>
                      <a:spcPct val="0"/>
                    </a:spcAft>
                    <a:defRPr>
                      <a:latin typeface="Arial" charset="0"/>
                      <a:cs typeface="Arial" charset="0"/>
                    </a:defRPr>
                  </a:lvl2pPr>
                  <a:lvl3pPr fontAlgn="base">
                    <a:spcBef>
                      <a:spcPct val="0"/>
                    </a:spcBef>
                    <a:spcAft>
                      <a:spcPct val="0"/>
                    </a:spcAft>
                    <a:defRPr>
                      <a:latin typeface="Arial" charset="0"/>
                      <a:cs typeface="Arial" charset="0"/>
                    </a:defRPr>
                  </a:lvl3pPr>
                  <a:lvl4pPr fontAlgn="base">
                    <a:spcBef>
                      <a:spcPct val="0"/>
                    </a:spcBef>
                    <a:spcAft>
                      <a:spcPct val="0"/>
                    </a:spcAft>
                    <a:defRPr>
                      <a:latin typeface="Arial" charset="0"/>
                      <a:cs typeface="Arial" charset="0"/>
                    </a:defRPr>
                  </a:lvl4pPr>
                  <a:lvl5pPr fontAlgn="base">
                    <a:spcBef>
                      <a:spcPct val="0"/>
                    </a:spcBef>
                    <a:spcAft>
                      <a:spcPct val="0"/>
                    </a:spcAft>
                    <a:defRPr>
                      <a:latin typeface="Arial" charset="0"/>
                      <a:cs typeface="Arial" charset="0"/>
                    </a:defRPr>
                  </a:lvl5pPr>
                  <a:lvl6pPr>
                    <a:defRPr>
                      <a:latin typeface="Arial" charset="0"/>
                      <a:cs typeface="Arial" charset="0"/>
                    </a:defRPr>
                  </a:lvl6pPr>
                  <a:lvl7pPr>
                    <a:defRPr>
                      <a:latin typeface="Arial" charset="0"/>
                      <a:cs typeface="Arial" charset="0"/>
                    </a:defRPr>
                  </a:lvl7pPr>
                  <a:lvl8pPr>
                    <a:defRPr>
                      <a:latin typeface="Arial" charset="0"/>
                      <a:cs typeface="Arial" charset="0"/>
                    </a:defRPr>
                  </a:lvl8pPr>
                  <a:lvl9pPr>
                    <a:defRPr>
                      <a:latin typeface="Arial" charset="0"/>
                      <a:cs typeface="Arial" charset="0"/>
                    </a:defRPr>
                  </a:lvl9pPr>
                </a:lstStyle>
                <a:p>
                  <a:pPr defTabSz="685800" eaLnBrk="1" hangingPunct="1">
                    <a:defRPr/>
                  </a:pPr>
                  <a:r>
                    <a:rPr lang="nl-NL" sz="750" dirty="0">
                      <a:solidFill>
                        <a:prstClr val="black"/>
                      </a:solidFill>
                    </a:rPr>
                    <a:t>Invoegen</a:t>
                  </a:r>
                </a:p>
              </p:txBody>
            </p:sp>
            <p:cxnSp>
              <p:nvCxnSpPr>
                <p:cNvPr id="43" name="Rechte verbindingslijn 39">
                  <a:extLst>
                    <a:ext uri="{FF2B5EF4-FFF2-40B4-BE49-F238E27FC236}">
                      <a16:creationId xmlns:a16="http://schemas.microsoft.com/office/drawing/2014/main" id="{CD437037-81DB-4543-82CE-8A64FFFC035A}"/>
                    </a:ext>
                  </a:extLst>
                </p:cNvPr>
                <p:cNvCxnSpPr>
                  <a:cxnSpLocks noChangeShapeType="1"/>
                </p:cNvCxnSpPr>
                <p:nvPr/>
              </p:nvCxnSpPr>
              <p:spPr bwMode="auto">
                <a:xfrm>
                  <a:off x="14461905" y="3507058"/>
                  <a:ext cx="0" cy="224432"/>
                </a:xfrm>
                <a:prstGeom prst="line">
                  <a:avLst/>
                </a:prstGeom>
                <a:noFill/>
                <a:ln w="9525" algn="ctr">
                  <a:solidFill>
                    <a:srgbClr val="000000"/>
                  </a:solidFill>
                  <a:round/>
                  <a:headEnd/>
                  <a:tailEnd/>
                </a:ln>
                <a:extLst>
                  <a:ext uri="{909E8E84-426E-40DD-AFC4-6F175D3DCCD1}">
                    <a14:hiddenFill xmlns:a14="http://schemas.microsoft.com/office/drawing/2010/main">
                      <a:noFill/>
                    </a14:hiddenFill>
                  </a:ext>
                </a:extLst>
              </p:spPr>
            </p:cxnSp>
            <p:sp>
              <p:nvSpPr>
                <p:cNvPr id="44" name="Gelijkbenige driehoek 43">
                  <a:extLst>
                    <a:ext uri="{FF2B5EF4-FFF2-40B4-BE49-F238E27FC236}">
                      <a16:creationId xmlns:a16="http://schemas.microsoft.com/office/drawing/2014/main" id="{E071BE0F-C770-400D-BD8E-620E6168065F}"/>
                    </a:ext>
                  </a:extLst>
                </p:cNvPr>
                <p:cNvSpPr/>
                <p:nvPr/>
              </p:nvSpPr>
              <p:spPr>
                <a:xfrm rot="10800000">
                  <a:off x="14517467" y="3599682"/>
                  <a:ext cx="106030" cy="57136"/>
                </a:xfrm>
                <a:prstGeom prst="triangle">
                  <a:avLst/>
                </a:prstGeom>
                <a:solidFill>
                  <a:sysClr val="windowText" lastClr="000000"/>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grpSp>
          <p:grpSp>
            <p:nvGrpSpPr>
              <p:cNvPr id="26" name="Groep 22">
                <a:extLst>
                  <a:ext uri="{FF2B5EF4-FFF2-40B4-BE49-F238E27FC236}">
                    <a16:creationId xmlns:a16="http://schemas.microsoft.com/office/drawing/2014/main" id="{DA6C6B07-8459-42C5-AE1B-236EA4D3B8C8}"/>
                  </a:ext>
                </a:extLst>
              </p:cNvPr>
              <p:cNvGrpSpPr>
                <a:grpSpLocks/>
              </p:cNvGrpSpPr>
              <p:nvPr/>
            </p:nvGrpSpPr>
            <p:grpSpPr bwMode="auto">
              <a:xfrm>
                <a:off x="13317310" y="6137670"/>
                <a:ext cx="1750842" cy="564707"/>
                <a:chOff x="13098875" y="6031678"/>
                <a:chExt cx="1969277" cy="635161"/>
              </a:xfrm>
            </p:grpSpPr>
            <p:sp>
              <p:nvSpPr>
                <p:cNvPr id="27" name="Rechthoek 26">
                  <a:extLst>
                    <a:ext uri="{FF2B5EF4-FFF2-40B4-BE49-F238E27FC236}">
                      <a16:creationId xmlns:a16="http://schemas.microsoft.com/office/drawing/2014/main" id="{7E26CB6D-2142-4A1A-9516-3431FE3BB117}"/>
                    </a:ext>
                  </a:extLst>
                </p:cNvPr>
                <p:cNvSpPr/>
                <p:nvPr/>
              </p:nvSpPr>
              <p:spPr>
                <a:xfrm>
                  <a:off x="13103144" y="6031620"/>
                  <a:ext cx="1959243" cy="537907"/>
                </a:xfrm>
                <a:prstGeom prst="rect">
                  <a:avLst/>
                </a:prstGeom>
                <a:solidFill>
                  <a:sysClr val="window" lastClr="FFFFFF"/>
                </a:solidFill>
                <a:ln w="25400" cap="flat" cmpd="sng" algn="ctr">
                  <a:noFill/>
                  <a:prstDash val="solid"/>
                </a:ln>
                <a:effectLst>
                  <a:outerShdw blurRad="63500" sx="102000" sy="102000" algn="ctr" rotWithShape="0">
                    <a:prstClr val="black">
                      <a:alpha val="40000"/>
                    </a:prstClr>
                  </a:outerShdw>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grpSp>
              <p:nvGrpSpPr>
                <p:cNvPr id="28" name="Groep 24">
                  <a:extLst>
                    <a:ext uri="{FF2B5EF4-FFF2-40B4-BE49-F238E27FC236}">
                      <a16:creationId xmlns:a16="http://schemas.microsoft.com/office/drawing/2014/main" id="{71513C33-1BE5-4BDA-B668-EA1ED5EF6E5E}"/>
                    </a:ext>
                  </a:extLst>
                </p:cNvPr>
                <p:cNvGrpSpPr>
                  <a:grpSpLocks/>
                </p:cNvGrpSpPr>
                <p:nvPr/>
              </p:nvGrpSpPr>
              <p:grpSpPr bwMode="auto">
                <a:xfrm>
                  <a:off x="13098875" y="6031679"/>
                  <a:ext cx="1969277" cy="542924"/>
                  <a:chOff x="13164976" y="6054428"/>
                  <a:chExt cx="1969277" cy="542924"/>
                </a:xfrm>
              </p:grpSpPr>
              <p:sp>
                <p:nvSpPr>
                  <p:cNvPr id="31" name="Rechthoek 30">
                    <a:extLst>
                      <a:ext uri="{FF2B5EF4-FFF2-40B4-BE49-F238E27FC236}">
                        <a16:creationId xmlns:a16="http://schemas.microsoft.com/office/drawing/2014/main" id="{80BC8E4A-E586-44DE-8D0F-ACB5E1069AE5}"/>
                      </a:ext>
                    </a:extLst>
                  </p:cNvPr>
                  <p:cNvSpPr/>
                  <p:nvPr/>
                </p:nvSpPr>
                <p:spPr>
                  <a:xfrm>
                    <a:off x="13164985" y="6054368"/>
                    <a:ext cx="1969890" cy="542668"/>
                  </a:xfrm>
                  <a:prstGeom prst="rect">
                    <a:avLst/>
                  </a:prstGeom>
                  <a:solidFill>
                    <a:sysClr val="window" lastClr="FFFFFF"/>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grpSp>
                <p:nvGrpSpPr>
                  <p:cNvPr id="32" name="Groep 28">
                    <a:extLst>
                      <a:ext uri="{FF2B5EF4-FFF2-40B4-BE49-F238E27FC236}">
                        <a16:creationId xmlns:a16="http://schemas.microsoft.com/office/drawing/2014/main" id="{C4D10166-3CB8-479A-85D8-71264B8BCC41}"/>
                      </a:ext>
                    </a:extLst>
                  </p:cNvPr>
                  <p:cNvGrpSpPr>
                    <a:grpSpLocks/>
                  </p:cNvGrpSpPr>
                  <p:nvPr/>
                </p:nvGrpSpPr>
                <p:grpSpPr bwMode="auto">
                  <a:xfrm>
                    <a:off x="13214777" y="6112607"/>
                    <a:ext cx="145227" cy="129517"/>
                    <a:chOff x="12287399" y="5999447"/>
                    <a:chExt cx="194830" cy="173755"/>
                  </a:xfrm>
                </p:grpSpPr>
                <p:sp>
                  <p:nvSpPr>
                    <p:cNvPr id="35" name="Afgeronde rechthoek 31">
                      <a:extLst>
                        <a:ext uri="{FF2B5EF4-FFF2-40B4-BE49-F238E27FC236}">
                          <a16:creationId xmlns:a16="http://schemas.microsoft.com/office/drawing/2014/main" id="{859F9DAB-CA89-4BF3-9A9E-37479CED6449}"/>
                        </a:ext>
                      </a:extLst>
                    </p:cNvPr>
                    <p:cNvSpPr/>
                    <p:nvPr/>
                  </p:nvSpPr>
                  <p:spPr>
                    <a:xfrm>
                      <a:off x="12286310" y="5997951"/>
                      <a:ext cx="197134" cy="175620"/>
                    </a:xfrm>
                    <a:prstGeom prst="roundRect">
                      <a:avLst/>
                    </a:prstGeom>
                    <a:solidFill>
                      <a:sysClr val="window" lastClr="FFFFFF">
                        <a:lumMod val="95000"/>
                      </a:sysClr>
                    </a:solidFill>
                    <a:ln w="6350" cap="flat" cmpd="sng" algn="ctr">
                      <a:solidFill>
                        <a:srgbClr val="00ADEE">
                          <a:lumMod val="50000"/>
                        </a:srgbClr>
                      </a:solid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36" name="Rechthoek 35">
                      <a:extLst>
                        <a:ext uri="{FF2B5EF4-FFF2-40B4-BE49-F238E27FC236}">
                          <a16:creationId xmlns:a16="http://schemas.microsoft.com/office/drawing/2014/main" id="{52BA5574-8E44-48B0-BC07-8C1C467573D7}"/>
                        </a:ext>
                      </a:extLst>
                    </p:cNvPr>
                    <p:cNvSpPr/>
                    <p:nvPr/>
                  </p:nvSpPr>
                  <p:spPr>
                    <a:xfrm>
                      <a:off x="12309166" y="6061812"/>
                      <a:ext cx="68568" cy="92600"/>
                    </a:xfrm>
                    <a:prstGeom prst="rect">
                      <a:avLst/>
                    </a:prstGeom>
                    <a:solidFill>
                      <a:sysClr val="window" lastClr="FFFFFF">
                        <a:lumMod val="75000"/>
                      </a:sysClr>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37" name="Rechthoek 36">
                      <a:extLst>
                        <a:ext uri="{FF2B5EF4-FFF2-40B4-BE49-F238E27FC236}">
                          <a16:creationId xmlns:a16="http://schemas.microsoft.com/office/drawing/2014/main" id="{FB44B65F-F152-467D-A100-66D0FA0BB2C9}"/>
                        </a:ext>
                      </a:extLst>
                    </p:cNvPr>
                    <p:cNvSpPr/>
                    <p:nvPr/>
                  </p:nvSpPr>
                  <p:spPr>
                    <a:xfrm>
                      <a:off x="12312024" y="6023495"/>
                      <a:ext cx="145706" cy="19158"/>
                    </a:xfrm>
                    <a:prstGeom prst="rect">
                      <a:avLst/>
                    </a:prstGeom>
                    <a:solidFill>
                      <a:sysClr val="window" lastClr="FFFFFF">
                        <a:lumMod val="50000"/>
                      </a:sysClr>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38" name="Rechthoek 37">
                      <a:extLst>
                        <a:ext uri="{FF2B5EF4-FFF2-40B4-BE49-F238E27FC236}">
                          <a16:creationId xmlns:a16="http://schemas.microsoft.com/office/drawing/2014/main" id="{0D4F99DE-B219-4A93-A3E4-FAC112400706}"/>
                        </a:ext>
                      </a:extLst>
                    </p:cNvPr>
                    <p:cNvSpPr/>
                    <p:nvPr/>
                  </p:nvSpPr>
                  <p:spPr>
                    <a:xfrm>
                      <a:off x="12394876" y="6065006"/>
                      <a:ext cx="62854" cy="12772"/>
                    </a:xfrm>
                    <a:prstGeom prst="rect">
                      <a:avLst/>
                    </a:prstGeom>
                    <a:solidFill>
                      <a:sysClr val="window" lastClr="FFFFFF">
                        <a:lumMod val="65000"/>
                      </a:sysClr>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39" name="Rechthoek 38">
                      <a:extLst>
                        <a:ext uri="{FF2B5EF4-FFF2-40B4-BE49-F238E27FC236}">
                          <a16:creationId xmlns:a16="http://schemas.microsoft.com/office/drawing/2014/main" id="{1D9F5419-C6E6-4DD2-A915-3F0CD85F513A}"/>
                        </a:ext>
                      </a:extLst>
                    </p:cNvPr>
                    <p:cNvSpPr/>
                    <p:nvPr/>
                  </p:nvSpPr>
                  <p:spPr>
                    <a:xfrm>
                      <a:off x="12397734" y="6100129"/>
                      <a:ext cx="42854" cy="12772"/>
                    </a:xfrm>
                    <a:prstGeom prst="rect">
                      <a:avLst/>
                    </a:prstGeom>
                    <a:solidFill>
                      <a:sysClr val="window" lastClr="FFFFFF">
                        <a:lumMod val="65000"/>
                      </a:sysClr>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40" name="Rechthoek 39">
                      <a:extLst>
                        <a:ext uri="{FF2B5EF4-FFF2-40B4-BE49-F238E27FC236}">
                          <a16:creationId xmlns:a16="http://schemas.microsoft.com/office/drawing/2014/main" id="{C5F8E348-97C7-4388-BAF9-6063A02042DF}"/>
                        </a:ext>
                      </a:extLst>
                    </p:cNvPr>
                    <p:cNvSpPr/>
                    <p:nvPr/>
                  </p:nvSpPr>
                  <p:spPr>
                    <a:xfrm>
                      <a:off x="12394876" y="6135253"/>
                      <a:ext cx="62854" cy="12772"/>
                    </a:xfrm>
                    <a:prstGeom prst="rect">
                      <a:avLst/>
                    </a:prstGeom>
                    <a:solidFill>
                      <a:sysClr val="window" lastClr="FFFFFF">
                        <a:lumMod val="65000"/>
                      </a:sysClr>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grpSp>
              <p:sp>
                <p:nvSpPr>
                  <p:cNvPr id="33" name="Rechthoek 32">
                    <a:extLst>
                      <a:ext uri="{FF2B5EF4-FFF2-40B4-BE49-F238E27FC236}">
                        <a16:creationId xmlns:a16="http://schemas.microsoft.com/office/drawing/2014/main" id="{F27E4C78-987B-40F0-972A-FA246EC0F9D1}"/>
                      </a:ext>
                    </a:extLst>
                  </p:cNvPr>
                  <p:cNvSpPr/>
                  <p:nvPr/>
                </p:nvSpPr>
                <p:spPr>
                  <a:xfrm>
                    <a:off x="13424798" y="6061509"/>
                    <a:ext cx="713419" cy="330836"/>
                  </a:xfrm>
                  <a:prstGeom prst="rect">
                    <a:avLst/>
                  </a:prstGeom>
                </p:spPr>
                <p:txBody>
                  <a:bodyPr wrap="none">
                    <a:spAutoFit/>
                  </a:bodyPr>
                  <a:lstStyle/>
                  <a:p>
                    <a:pPr defTabSz="685800" eaLnBrk="1" fontAlgn="auto" hangingPunct="1">
                      <a:spcBef>
                        <a:spcPts val="0"/>
                      </a:spcBef>
                      <a:spcAft>
                        <a:spcPts val="0"/>
                      </a:spcAft>
                      <a:defRPr/>
                    </a:pPr>
                    <a:r>
                      <a:rPr lang="nl-NL" sz="825" kern="0" dirty="0">
                        <a:solidFill>
                          <a:prstClr val="black"/>
                        </a:solidFill>
                        <a:latin typeface="+mn-lt"/>
                        <a:cs typeface="+mn-cs"/>
                      </a:rPr>
                      <a:t>Indeling</a:t>
                    </a:r>
                  </a:p>
                </p:txBody>
              </p:sp>
              <p:sp>
                <p:nvSpPr>
                  <p:cNvPr id="34" name="Gelijkbenige driehoek 33">
                    <a:extLst>
                      <a:ext uri="{FF2B5EF4-FFF2-40B4-BE49-F238E27FC236}">
                        <a16:creationId xmlns:a16="http://schemas.microsoft.com/office/drawing/2014/main" id="{068AF1E2-496F-4F54-97D5-CCD048DAFF4C}"/>
                      </a:ext>
                    </a:extLst>
                  </p:cNvPr>
                  <p:cNvSpPr/>
                  <p:nvPr/>
                </p:nvSpPr>
                <p:spPr>
                  <a:xfrm rot="5400000">
                    <a:off x="14953672" y="6149383"/>
                    <a:ext cx="104725" cy="57500"/>
                  </a:xfrm>
                  <a:prstGeom prst="triangle">
                    <a:avLst/>
                  </a:prstGeom>
                  <a:solidFill>
                    <a:sysClr val="windowText" lastClr="000000"/>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grpSp>
            <p:sp>
              <p:nvSpPr>
                <p:cNvPr id="29" name="Afgeronde rechthoek 25">
                  <a:extLst>
                    <a:ext uri="{FF2B5EF4-FFF2-40B4-BE49-F238E27FC236}">
                      <a16:creationId xmlns:a16="http://schemas.microsoft.com/office/drawing/2014/main" id="{B1C381E1-5E63-44CC-99C6-0284C4B1EC30}"/>
                    </a:ext>
                  </a:extLst>
                </p:cNvPr>
                <p:cNvSpPr>
                  <a:spLocks noChangeArrowheads="1"/>
                </p:cNvSpPr>
                <p:nvPr/>
              </p:nvSpPr>
              <p:spPr bwMode="auto">
                <a:xfrm>
                  <a:off x="13098884" y="6300574"/>
                  <a:ext cx="1963502" cy="268953"/>
                </a:xfrm>
                <a:prstGeom prst="roundRect">
                  <a:avLst>
                    <a:gd name="adj" fmla="val 16667"/>
                  </a:avLst>
                </a:prstGeom>
                <a:gradFill rotWithShape="0">
                  <a:gsLst>
                    <a:gs pos="0">
                      <a:srgbClr val="FFF2BD"/>
                    </a:gs>
                    <a:gs pos="34000">
                      <a:srgbClr val="FFE98B"/>
                    </a:gs>
                    <a:gs pos="59000">
                      <a:srgbClr val="FFE98B"/>
                    </a:gs>
                    <a:gs pos="78000">
                      <a:srgbClr val="FFF5C9"/>
                    </a:gs>
                    <a:gs pos="100000">
                      <a:srgbClr val="FFF5C9"/>
                    </a:gs>
                  </a:gsLst>
                  <a:lin ang="5400000"/>
                </a:gradFill>
                <a:ln w="6350" algn="ctr">
                  <a:solidFill>
                    <a:srgbClr val="FFC000"/>
                  </a:solidFill>
                  <a:round/>
                  <a:headEnd/>
                  <a:tailEnd/>
                </a:ln>
              </p:spPr>
              <p:txBody>
                <a:bodyPr lIns="324000" anchor="ctr"/>
                <a:lstStyle>
                  <a:lvl1pPr defTabSz="685800">
                    <a:defRPr>
                      <a:solidFill>
                        <a:schemeClr val="tx1"/>
                      </a:solidFill>
                      <a:latin typeface="Arial" panose="020B0604020202020204" pitchFamily="34" charset="0"/>
                      <a:cs typeface="Arial" panose="020B0604020202020204" pitchFamily="34" charset="0"/>
                    </a:defRPr>
                  </a:lvl1pPr>
                  <a:lvl2pPr marL="742950" indent="-285750" defTabSz="685800">
                    <a:defRPr>
                      <a:solidFill>
                        <a:schemeClr val="tx1"/>
                      </a:solidFill>
                      <a:latin typeface="Arial" panose="020B0604020202020204" pitchFamily="34" charset="0"/>
                      <a:cs typeface="Arial" panose="020B0604020202020204" pitchFamily="34" charset="0"/>
                    </a:defRPr>
                  </a:lvl2pPr>
                  <a:lvl3pPr marL="1143000" indent="-228600" defTabSz="685800">
                    <a:defRPr>
                      <a:solidFill>
                        <a:schemeClr val="tx1"/>
                      </a:solidFill>
                      <a:latin typeface="Arial" panose="020B0604020202020204" pitchFamily="34" charset="0"/>
                      <a:cs typeface="Arial" panose="020B0604020202020204" pitchFamily="34" charset="0"/>
                    </a:defRPr>
                  </a:lvl3pPr>
                  <a:lvl4pPr marL="1600200" indent="-228600" defTabSz="685800">
                    <a:defRPr>
                      <a:solidFill>
                        <a:schemeClr val="tx1"/>
                      </a:solidFill>
                      <a:latin typeface="Arial" panose="020B0604020202020204" pitchFamily="34" charset="0"/>
                      <a:cs typeface="Arial" panose="020B0604020202020204" pitchFamily="34" charset="0"/>
                    </a:defRPr>
                  </a:lvl4pPr>
                  <a:lvl5pPr marL="2057400" indent="-228600" defTabSz="685800">
                    <a:defRPr>
                      <a:solidFill>
                        <a:schemeClr val="tx1"/>
                      </a:solidFill>
                      <a:latin typeface="Arial" panose="020B0604020202020204" pitchFamily="34" charset="0"/>
                      <a:cs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nl-NL" altLang="nl-NL" sz="900">
                      <a:solidFill>
                        <a:srgbClr val="000000"/>
                      </a:solidFill>
                      <a:latin typeface="Calibri" panose="020F0502020204030204" pitchFamily="34" charset="0"/>
                    </a:rPr>
                    <a:t>Dia herstellen</a:t>
                  </a:r>
                </a:p>
              </p:txBody>
            </p:sp>
            <p:pic>
              <p:nvPicPr>
                <p:cNvPr id="30" name="Picture 3">
                  <a:extLst>
                    <a:ext uri="{FF2B5EF4-FFF2-40B4-BE49-F238E27FC236}">
                      <a16:creationId xmlns:a16="http://schemas.microsoft.com/office/drawing/2014/main" id="{B3F482CD-BDDF-4478-B6E1-25D674F6977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849717" y="6378357"/>
                  <a:ext cx="178436" cy="2884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grpSp>
      <p:sp>
        <p:nvSpPr>
          <p:cNvPr id="6" name="Tijdelijke aanduiding voor afbeelding 4"/>
          <p:cNvSpPr>
            <a:spLocks noGrp="1"/>
          </p:cNvSpPr>
          <p:nvPr>
            <p:ph type="pic" sz="quarter" idx="10"/>
          </p:nvPr>
        </p:nvSpPr>
        <p:spPr>
          <a:xfrm>
            <a:off x="0" y="0"/>
            <a:ext cx="9144000" cy="5143499"/>
          </a:xfrm>
          <a:solidFill>
            <a:schemeClr val="bg1">
              <a:lumMod val="85000"/>
            </a:schemeClr>
          </a:solidFill>
        </p:spPr>
        <p:txBody>
          <a:bodyPr bIns="684000" rtlCol="0" anchor="ctr">
            <a:normAutofit/>
          </a:bodyPr>
          <a:lstStyle>
            <a:lvl1pPr marL="0" indent="0" algn="ctr">
              <a:buNone/>
              <a:defRPr lang="nl-NL" sz="1600" i="1" kern="1200" dirty="0">
                <a:solidFill>
                  <a:schemeClr val="tx1"/>
                </a:solidFill>
                <a:latin typeface="+mn-lt"/>
                <a:ea typeface="+mn-ea"/>
                <a:cs typeface="+mn-cs"/>
              </a:defRPr>
            </a:lvl1pPr>
          </a:lstStyle>
          <a:p>
            <a:pPr lvl="0"/>
            <a:r>
              <a:rPr lang="nl-NL" noProof="0"/>
              <a:t>Klik op het pictogram als u een afbeelding wilt toevoegen</a:t>
            </a:r>
            <a:endParaRPr lang="nl-NL" noProof="0" dirty="0"/>
          </a:p>
        </p:txBody>
      </p:sp>
      <p:sp>
        <p:nvSpPr>
          <p:cNvPr id="11" name="Tijdelijke aanduiding voor tekst 10"/>
          <p:cNvSpPr>
            <a:spLocks noGrp="1"/>
          </p:cNvSpPr>
          <p:nvPr>
            <p:ph type="body" sz="quarter" idx="11"/>
          </p:nvPr>
        </p:nvSpPr>
        <p:spPr>
          <a:xfrm flipH="1">
            <a:off x="0" y="2144792"/>
            <a:ext cx="4094463" cy="2998708"/>
          </a:xfrm>
          <a:custGeom>
            <a:avLst/>
            <a:gdLst>
              <a:gd name="connsiteX0" fmla="*/ 3244902 w 4094463"/>
              <a:gd name="connsiteY0" fmla="*/ 286 h 2998708"/>
              <a:gd name="connsiteX1" fmla="*/ 0 w 4094463"/>
              <a:gd name="connsiteY1" fmla="*/ 1349890 h 2998708"/>
              <a:gd name="connsiteX2" fmla="*/ 766930 w 4094463"/>
              <a:gd name="connsiteY2" fmla="*/ 2998708 h 2998708"/>
              <a:gd name="connsiteX3" fmla="*/ 4094463 w 4094463"/>
              <a:gd name="connsiteY3" fmla="*/ 2998708 h 2998708"/>
              <a:gd name="connsiteX4" fmla="*/ 4094463 w 4094463"/>
              <a:gd name="connsiteY4" fmla="*/ 87472 h 2998708"/>
              <a:gd name="connsiteX5" fmla="*/ 3244902 w 4094463"/>
              <a:gd name="connsiteY5" fmla="*/ 286 h 29987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094463" h="2998708">
                <a:moveTo>
                  <a:pt x="3244902" y="286"/>
                </a:moveTo>
                <a:cubicBezTo>
                  <a:pt x="2295217" y="-10230"/>
                  <a:pt x="1087266" y="266857"/>
                  <a:pt x="0" y="1349890"/>
                </a:cubicBezTo>
                <a:lnTo>
                  <a:pt x="766930" y="2998708"/>
                </a:lnTo>
                <a:lnTo>
                  <a:pt x="4094463" y="2998708"/>
                </a:lnTo>
                <a:lnTo>
                  <a:pt x="4094463" y="87472"/>
                </a:lnTo>
                <a:cubicBezTo>
                  <a:pt x="3849329" y="39253"/>
                  <a:pt x="3561464" y="3791"/>
                  <a:pt x="3244902" y="286"/>
                </a:cubicBezTo>
                <a:close/>
              </a:path>
            </a:pathLst>
          </a:custGeom>
          <a:solidFill>
            <a:srgbClr val="005ABA">
              <a:alpha val="90000"/>
            </a:srgbClr>
          </a:solidFill>
          <a:ln w="3175">
            <a:noFill/>
          </a:ln>
        </p:spPr>
        <p:txBody>
          <a:bodyPr anchor="ctr">
            <a:noAutofit/>
          </a:bodyPr>
          <a:lstStyle>
            <a:lvl1pPr marL="0" indent="0" algn="ctr">
              <a:buNone/>
              <a:defRPr sz="100">
                <a:solidFill>
                  <a:srgbClr val="6EB12D"/>
                </a:solidFill>
              </a:defRPr>
            </a:lvl1pPr>
          </a:lstStyle>
          <a:p>
            <a:pPr lvl="0"/>
            <a:r>
              <a:rPr lang="nl-NL"/>
              <a:t>Klik om de modelstijlen te bewerken</a:t>
            </a:r>
          </a:p>
        </p:txBody>
      </p:sp>
      <p:sp>
        <p:nvSpPr>
          <p:cNvPr id="8" name="Titel 1"/>
          <p:cNvSpPr>
            <a:spLocks noGrp="1"/>
          </p:cNvSpPr>
          <p:nvPr>
            <p:ph type="ctrTitle"/>
          </p:nvPr>
        </p:nvSpPr>
        <p:spPr>
          <a:xfrm>
            <a:off x="457628" y="3260921"/>
            <a:ext cx="3089439" cy="352970"/>
          </a:xfrm>
        </p:spPr>
        <p:txBody>
          <a:bodyPr tIns="0" anchor="t">
            <a:noAutofit/>
          </a:bodyPr>
          <a:lstStyle>
            <a:lvl1pPr algn="l">
              <a:defRPr sz="2400" b="1" i="1">
                <a:solidFill>
                  <a:schemeClr val="bg1"/>
                </a:solidFill>
              </a:defRPr>
            </a:lvl1pPr>
          </a:lstStyle>
          <a:p>
            <a:r>
              <a:rPr lang="nl-NL"/>
              <a:t>Klik om de stijl te bewerken</a:t>
            </a:r>
            <a:endParaRPr lang="nl-NL" dirty="0"/>
          </a:p>
        </p:txBody>
      </p:sp>
      <p:sp>
        <p:nvSpPr>
          <p:cNvPr id="9" name="Tijdelijke aanduiding voor tekst 6"/>
          <p:cNvSpPr>
            <a:spLocks noGrp="1"/>
          </p:cNvSpPr>
          <p:nvPr>
            <p:ph type="body" sz="quarter" idx="12"/>
          </p:nvPr>
        </p:nvSpPr>
        <p:spPr>
          <a:xfrm>
            <a:off x="457628" y="3798738"/>
            <a:ext cx="3089439" cy="338585"/>
          </a:xfrm>
        </p:spPr>
        <p:txBody>
          <a:bodyPr>
            <a:noAutofit/>
          </a:bodyPr>
          <a:lstStyle>
            <a:lvl1pPr marL="0" indent="0">
              <a:buNone/>
              <a:defRPr sz="1600" b="0" i="1">
                <a:solidFill>
                  <a:schemeClr val="bg1"/>
                </a:solidFill>
              </a:defRPr>
            </a:lvl1pPr>
          </a:lstStyle>
          <a:p>
            <a:pPr lvl="0"/>
            <a:r>
              <a:rPr lang="nl-NL"/>
              <a:t>Klik om de modelstijlen te bewerken</a:t>
            </a:r>
          </a:p>
        </p:txBody>
      </p:sp>
    </p:spTree>
    <p:extLst>
      <p:ext uri="{BB962C8B-B14F-4D97-AF65-F5344CB8AC3E}">
        <p14:creationId xmlns:p14="http://schemas.microsoft.com/office/powerpoint/2010/main" val="3570782906"/>
      </p:ext>
    </p:extLst>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Slotpagina">
    <p:spTree>
      <p:nvGrpSpPr>
        <p:cNvPr id="1" name=""/>
        <p:cNvGrpSpPr/>
        <p:nvPr/>
      </p:nvGrpSpPr>
      <p:grpSpPr>
        <a:xfrm>
          <a:off x="0" y="0"/>
          <a:ext cx="0" cy="0"/>
          <a:chOff x="0" y="0"/>
          <a:chExt cx="0" cy="0"/>
        </a:xfrm>
      </p:grpSpPr>
      <p:sp>
        <p:nvSpPr>
          <p:cNvPr id="6" name="Rechthoek 5">
            <a:extLst>
              <a:ext uri="{FF2B5EF4-FFF2-40B4-BE49-F238E27FC236}">
                <a16:creationId xmlns:a16="http://schemas.microsoft.com/office/drawing/2014/main" id="{44AA28EA-0B63-42A3-82DC-7FBE48A177A7}"/>
              </a:ext>
            </a:extLst>
          </p:cNvPr>
          <p:cNvSpPr/>
          <p:nvPr userDrawn="1"/>
        </p:nvSpPr>
        <p:spPr>
          <a:xfrm>
            <a:off x="0" y="-7938"/>
            <a:ext cx="9156700" cy="5151438"/>
          </a:xfrm>
          <a:prstGeom prst="rect">
            <a:avLst/>
          </a:prstGeom>
          <a:solidFill>
            <a:srgbClr val="005ABA"/>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nl-NL"/>
          </a:p>
        </p:txBody>
      </p:sp>
      <p:pic>
        <p:nvPicPr>
          <p:cNvPr id="7" name="Afbeelding 7">
            <a:extLst>
              <a:ext uri="{FF2B5EF4-FFF2-40B4-BE49-F238E27FC236}">
                <a16:creationId xmlns:a16="http://schemas.microsoft.com/office/drawing/2014/main" id="{052C0AC6-1DE5-49E4-A878-2734C3A56EC5}"/>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5059363" y="2152650"/>
            <a:ext cx="4097337" cy="299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kstvak 7">
            <a:extLst>
              <a:ext uri="{FF2B5EF4-FFF2-40B4-BE49-F238E27FC236}">
                <a16:creationId xmlns:a16="http://schemas.microsoft.com/office/drawing/2014/main" id="{54A14FD3-D1CD-4429-BC5A-6FACF55AB4E2}"/>
              </a:ext>
            </a:extLst>
          </p:cNvPr>
          <p:cNvSpPr txBox="1">
            <a:spLocks noChangeArrowheads="1"/>
          </p:cNvSpPr>
          <p:nvPr userDrawn="1"/>
        </p:nvSpPr>
        <p:spPr bwMode="auto">
          <a:xfrm>
            <a:off x="420688" y="3651250"/>
            <a:ext cx="4557712" cy="1420813"/>
          </a:xfrm>
          <a:prstGeom prst="rect">
            <a:avLst/>
          </a:prstGeom>
          <a:noFill/>
          <a:ln>
            <a:noFill/>
          </a:ln>
        </p:spPr>
        <p:txBody>
          <a:bodyPr lIns="0" tIns="0" rIns="0" bIns="0">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lnSpc>
                <a:spcPct val="114000"/>
              </a:lnSpc>
              <a:defRPr/>
            </a:pPr>
            <a:r>
              <a:rPr lang="nl-NL" altLang="nl-NL" sz="900" i="1">
                <a:solidFill>
                  <a:schemeClr val="bg1"/>
                </a:solidFill>
                <a:latin typeface="Verdana" panose="020B0604030504040204" pitchFamily="34" charset="0"/>
              </a:rPr>
              <a:t>Driestar hogeschool leidt – al sinds 1944 – leraren op die met hart en ziel een bijdrage leveren aan het christelijk onderwijs. De hogeschool is onderdeel van kenniscentrum Driestar educatief en werkt nauw samen met Driestar onderwijsadvies en Driestar managementadvies.</a:t>
            </a:r>
          </a:p>
          <a:p>
            <a:pPr eaLnBrk="1" hangingPunct="1">
              <a:lnSpc>
                <a:spcPct val="114000"/>
              </a:lnSpc>
              <a:defRPr/>
            </a:pPr>
            <a:endParaRPr lang="nl-NL" altLang="nl-NL" sz="900" i="1">
              <a:solidFill>
                <a:schemeClr val="bg1"/>
              </a:solidFill>
              <a:latin typeface="Verdana" panose="020B0604030504040204" pitchFamily="34" charset="0"/>
            </a:endParaRPr>
          </a:p>
          <a:p>
            <a:pPr eaLnBrk="1" hangingPunct="1">
              <a:lnSpc>
                <a:spcPct val="114000"/>
              </a:lnSpc>
              <a:defRPr/>
            </a:pPr>
            <a:r>
              <a:rPr lang="nl-NL" altLang="nl-NL" sz="900" b="1" i="1">
                <a:solidFill>
                  <a:schemeClr val="bg1"/>
                </a:solidFill>
                <a:latin typeface="Verdana" panose="020B0604030504040204" pitchFamily="34" charset="0"/>
              </a:rPr>
              <a:t>Niets uit deze presentatie mag worden verveelvoudigd, overgenomen, opgeslagen of openbaar gemaakt, in enige vorm of op enige wijze, zonder voorafgaande toestemming van Driestar educatief.</a:t>
            </a:r>
          </a:p>
          <a:p>
            <a:pPr eaLnBrk="1" hangingPunct="1">
              <a:lnSpc>
                <a:spcPct val="114000"/>
              </a:lnSpc>
              <a:defRPr/>
            </a:pPr>
            <a:endParaRPr lang="nl-NL" altLang="nl-NL" sz="900" i="1">
              <a:solidFill>
                <a:schemeClr val="bg1"/>
              </a:solidFill>
              <a:latin typeface="Verdana" panose="020B0604030504040204" pitchFamily="34" charset="0"/>
            </a:endParaRPr>
          </a:p>
        </p:txBody>
      </p:sp>
      <p:pic>
        <p:nvPicPr>
          <p:cNvPr id="9" name="Afbeelding 9">
            <a:extLst>
              <a:ext uri="{FF2B5EF4-FFF2-40B4-BE49-F238E27FC236}">
                <a16:creationId xmlns:a16="http://schemas.microsoft.com/office/drawing/2014/main" id="{DE077353-A308-4B1C-B311-243872243C1A}"/>
              </a:ext>
            </a:extLst>
          </p:cNvPr>
          <p:cNvPicPr>
            <a:picLocks noChangeAspect="1"/>
          </p:cNvPicPr>
          <p:nvPr userDrawn="1"/>
        </p:nvPicPr>
        <p:blipFill>
          <a:blip r:embed="rId3">
            <a:extLst>
              <a:ext uri="{28A0092B-C50C-407E-A947-70E740481C1C}">
                <a14:useLocalDpi xmlns:a14="http://schemas.microsoft.com/office/drawing/2010/main" val="0"/>
              </a:ext>
            </a:extLst>
          </a:blip>
          <a:srcRect l="1405" t="80855" r="68352" b="2531"/>
          <a:stretch>
            <a:fillRect/>
          </a:stretch>
        </p:blipFill>
        <p:spPr bwMode="auto">
          <a:xfrm>
            <a:off x="6230938" y="3448050"/>
            <a:ext cx="2451100" cy="757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itel 1"/>
          <p:cNvSpPr>
            <a:spLocks noGrp="1"/>
          </p:cNvSpPr>
          <p:nvPr>
            <p:ph type="title"/>
          </p:nvPr>
        </p:nvSpPr>
        <p:spPr>
          <a:xfrm>
            <a:off x="457200" y="538315"/>
            <a:ext cx="3495368" cy="1259913"/>
          </a:xfrm>
        </p:spPr>
        <p:txBody>
          <a:bodyPr anchor="t">
            <a:noAutofit/>
          </a:bodyPr>
          <a:lstStyle>
            <a:lvl1pPr algn="l">
              <a:defRPr sz="2400" b="1" i="1">
                <a:solidFill>
                  <a:schemeClr val="bg1"/>
                </a:solidFill>
              </a:defRPr>
            </a:lvl1pPr>
          </a:lstStyle>
          <a:p>
            <a:r>
              <a:rPr lang="nl-NL"/>
              <a:t>Klik om de stijl te bewerken</a:t>
            </a:r>
            <a:endParaRPr lang="nl-NL" dirty="0"/>
          </a:p>
        </p:txBody>
      </p:sp>
      <p:sp>
        <p:nvSpPr>
          <p:cNvPr id="5" name="Tijdelijke aanduiding voor tekst 3"/>
          <p:cNvSpPr>
            <a:spLocks noGrp="1"/>
          </p:cNvSpPr>
          <p:nvPr>
            <p:ph type="body" sz="half" idx="2"/>
          </p:nvPr>
        </p:nvSpPr>
        <p:spPr>
          <a:xfrm>
            <a:off x="457200" y="1798228"/>
            <a:ext cx="2743200" cy="804862"/>
          </a:xfrm>
        </p:spPr>
        <p:txBody>
          <a:bodyPr>
            <a:noAutofit/>
          </a:bodyPr>
          <a:lstStyle>
            <a:lvl1pPr marL="0" indent="0">
              <a:buNone/>
              <a:defRPr sz="1400" i="1" baseline="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a:t>Klik om de modelstijlen te bewerken</a:t>
            </a:r>
          </a:p>
        </p:txBody>
      </p:sp>
    </p:spTree>
    <p:extLst>
      <p:ext uri="{BB962C8B-B14F-4D97-AF65-F5344CB8AC3E}">
        <p14:creationId xmlns:p14="http://schemas.microsoft.com/office/powerpoint/2010/main" val="1850390666"/>
      </p:ext>
    </p:extLst>
  </p:cSld>
  <p:clrMapOvr>
    <a:masterClrMapping/>
  </p:clrMapOvr>
  <p:transition/>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jdelijke aanduiding voor titel 1">
            <a:extLst>
              <a:ext uri="{FF2B5EF4-FFF2-40B4-BE49-F238E27FC236}">
                <a16:creationId xmlns:a16="http://schemas.microsoft.com/office/drawing/2014/main" id="{A850589F-9D0E-4A28-995B-7DB1F931ABA8}"/>
              </a:ext>
            </a:extLst>
          </p:cNvPr>
          <p:cNvSpPr>
            <a:spLocks noGrp="1"/>
          </p:cNvSpPr>
          <p:nvPr>
            <p:ph type="title"/>
          </p:nvPr>
        </p:nvSpPr>
        <p:spPr bwMode="auto">
          <a:xfrm>
            <a:off x="457200" y="206375"/>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nl-NL"/>
              <a:t>Titelstijl van model bewerken</a:t>
            </a:r>
            <a:endParaRPr lang="nl-NL" altLang="nl-NL"/>
          </a:p>
        </p:txBody>
      </p:sp>
      <p:sp>
        <p:nvSpPr>
          <p:cNvPr id="1027" name="Tijdelijke aanduiding voor tekst 2">
            <a:extLst>
              <a:ext uri="{FF2B5EF4-FFF2-40B4-BE49-F238E27FC236}">
                <a16:creationId xmlns:a16="http://schemas.microsoft.com/office/drawing/2014/main" id="{B2B703C8-105F-4CEC-9984-5102D135D6CD}"/>
              </a:ext>
            </a:extLst>
          </p:cNvPr>
          <p:cNvSpPr>
            <a:spLocks noGrp="1"/>
          </p:cNvSpPr>
          <p:nvPr>
            <p:ph type="body" idx="1"/>
          </p:nvPr>
        </p:nvSpPr>
        <p:spPr bwMode="auto">
          <a:xfrm>
            <a:off x="457200" y="1200150"/>
            <a:ext cx="8229600" cy="339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nl-NL" altLang="nl-NL"/>
              <a:t>Klik om de modelstijlen te bewerken</a:t>
            </a:r>
          </a:p>
          <a:p>
            <a:pPr lvl="1"/>
            <a:r>
              <a:rPr lang="nl-NL" altLang="nl-NL"/>
              <a:t>Tweede niveau</a:t>
            </a:r>
          </a:p>
          <a:p>
            <a:pPr lvl="2"/>
            <a:r>
              <a:rPr lang="nl-NL" altLang="nl-NL"/>
              <a:t>Derde niveau</a:t>
            </a:r>
          </a:p>
          <a:p>
            <a:pPr lvl="3"/>
            <a:r>
              <a:rPr lang="nl-NL" altLang="nl-NL"/>
              <a:t>Vierde niveau</a:t>
            </a:r>
          </a:p>
          <a:p>
            <a:pPr lvl="4"/>
            <a:r>
              <a:rPr lang="nl-NL" altLang="nl-NL"/>
              <a:t>Vijfde niveau</a:t>
            </a:r>
          </a:p>
        </p:txBody>
      </p:sp>
      <p:sp>
        <p:nvSpPr>
          <p:cNvPr id="4" name="Tijdelijke aanduiding voor datum 3">
            <a:extLst>
              <a:ext uri="{FF2B5EF4-FFF2-40B4-BE49-F238E27FC236}">
                <a16:creationId xmlns:a16="http://schemas.microsoft.com/office/drawing/2014/main" id="{AD8F6EA1-0724-49AB-BD7E-8B2CCD973ABB}"/>
              </a:ext>
            </a:extLst>
          </p:cNvPr>
          <p:cNvSpPr>
            <a:spLocks noGrp="1"/>
          </p:cNvSpPr>
          <p:nvPr>
            <p:ph type="dt" sz="half" idx="2"/>
          </p:nvPr>
        </p:nvSpPr>
        <p:spPr>
          <a:xfrm>
            <a:off x="457200" y="4767263"/>
            <a:ext cx="2133600" cy="274637"/>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cs typeface="+mn-cs"/>
              </a:defRPr>
            </a:lvl1pPr>
          </a:lstStyle>
          <a:p>
            <a:pPr>
              <a:defRPr/>
            </a:pPr>
            <a:fld id="{23302764-5975-4625-8252-06DFE9730B40}" type="datetimeFigureOut">
              <a:rPr lang="nl-NL"/>
              <a:pPr>
                <a:defRPr/>
              </a:pPr>
              <a:t>20-2-2023</a:t>
            </a:fld>
            <a:endParaRPr lang="nl-NL"/>
          </a:p>
        </p:txBody>
      </p:sp>
      <p:sp>
        <p:nvSpPr>
          <p:cNvPr id="5" name="Tijdelijke aanduiding voor voettekst 4">
            <a:extLst>
              <a:ext uri="{FF2B5EF4-FFF2-40B4-BE49-F238E27FC236}">
                <a16:creationId xmlns:a16="http://schemas.microsoft.com/office/drawing/2014/main" id="{77E47323-AB9D-4313-91BD-73BCF700F9EC}"/>
              </a:ext>
            </a:extLst>
          </p:cNvPr>
          <p:cNvSpPr>
            <a:spLocks noGrp="1"/>
          </p:cNvSpPr>
          <p:nvPr>
            <p:ph type="ftr" sz="quarter" idx="3"/>
          </p:nvPr>
        </p:nvSpPr>
        <p:spPr>
          <a:xfrm>
            <a:off x="3124200" y="4767263"/>
            <a:ext cx="2895600" cy="274637"/>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cs typeface="+mn-cs"/>
              </a:defRPr>
            </a:lvl1pPr>
          </a:lstStyle>
          <a:p>
            <a:pPr>
              <a:defRPr/>
            </a:pPr>
            <a:endParaRPr lang="nl-NL"/>
          </a:p>
        </p:txBody>
      </p:sp>
      <p:sp>
        <p:nvSpPr>
          <p:cNvPr id="6" name="Tijdelijke aanduiding voor dianummer 5">
            <a:extLst>
              <a:ext uri="{FF2B5EF4-FFF2-40B4-BE49-F238E27FC236}">
                <a16:creationId xmlns:a16="http://schemas.microsoft.com/office/drawing/2014/main" id="{DD48522A-DAAF-494B-8ABB-273B801FDCA8}"/>
              </a:ext>
            </a:extLst>
          </p:cNvPr>
          <p:cNvSpPr>
            <a:spLocks noGrp="1"/>
          </p:cNvSpPr>
          <p:nvPr>
            <p:ph type="sldNum" sz="quarter" idx="4"/>
          </p:nvPr>
        </p:nvSpPr>
        <p:spPr>
          <a:xfrm>
            <a:off x="6553200" y="4767263"/>
            <a:ext cx="2133600" cy="274637"/>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Verdana" panose="020B0604030504040204" pitchFamily="34" charset="0"/>
              </a:defRPr>
            </a:lvl1pPr>
          </a:lstStyle>
          <a:p>
            <a:pPr>
              <a:defRPr/>
            </a:pPr>
            <a:fld id="{2998A440-9764-4333-9476-5AD2A9687791}" type="slidenum">
              <a:rPr lang="nl-NL" altLang="nl-NL"/>
              <a:pPr>
                <a:defRPr/>
              </a:pPr>
              <a:t>‹nr.›</a:t>
            </a:fld>
            <a:endParaRPr lang="nl-NL" altLang="nl-NL"/>
          </a:p>
        </p:txBody>
      </p:sp>
    </p:spTree>
  </p:cSld>
  <p:clrMap bg1="lt1" tx1="dk1" bg2="lt2" tx2="dk2" accent1="accent1" accent2="accent2" accent3="accent3" accent4="accent4" accent5="accent5" accent6="accent6" hlink="hlink" folHlink="folHlink"/>
  <p:sldLayoutIdLst>
    <p:sldLayoutId id="2147484428" r:id="rId1"/>
    <p:sldLayoutId id="2147484429" r:id="rId2"/>
    <p:sldLayoutId id="2147484430" r:id="rId3"/>
    <p:sldLayoutId id="2147484431" r:id="rId4"/>
    <p:sldLayoutId id="2147484432" r:id="rId5"/>
    <p:sldLayoutId id="2147484433" r:id="rId6"/>
  </p:sldLayoutIdLst>
  <p:transition/>
  <p:txStyles>
    <p:titleStyle>
      <a:lvl1pPr algn="ctr" defTabSz="457200" rtl="0" eaLnBrk="0" fontAlgn="base" hangingPunct="0">
        <a:spcBef>
          <a:spcPct val="0"/>
        </a:spcBef>
        <a:spcAft>
          <a:spcPct val="0"/>
        </a:spcAft>
        <a:defRPr sz="3200" kern="1200">
          <a:solidFill>
            <a:schemeClr val="tx1"/>
          </a:solidFill>
          <a:latin typeface="+mj-lt"/>
          <a:ea typeface="+mj-ea"/>
          <a:cs typeface="+mj-cs"/>
        </a:defRPr>
      </a:lvl1pPr>
      <a:lvl2pPr algn="ctr" defTabSz="457200" rtl="0" eaLnBrk="0" fontAlgn="base" hangingPunct="0">
        <a:spcBef>
          <a:spcPct val="0"/>
        </a:spcBef>
        <a:spcAft>
          <a:spcPct val="0"/>
        </a:spcAft>
        <a:defRPr sz="3200">
          <a:solidFill>
            <a:schemeClr val="tx1"/>
          </a:solidFill>
          <a:latin typeface="Verdana" pitchFamily="34" charset="0"/>
        </a:defRPr>
      </a:lvl2pPr>
      <a:lvl3pPr algn="ctr" defTabSz="457200" rtl="0" eaLnBrk="0" fontAlgn="base" hangingPunct="0">
        <a:spcBef>
          <a:spcPct val="0"/>
        </a:spcBef>
        <a:spcAft>
          <a:spcPct val="0"/>
        </a:spcAft>
        <a:defRPr sz="3200">
          <a:solidFill>
            <a:schemeClr val="tx1"/>
          </a:solidFill>
          <a:latin typeface="Verdana" pitchFamily="34" charset="0"/>
        </a:defRPr>
      </a:lvl3pPr>
      <a:lvl4pPr algn="ctr" defTabSz="457200" rtl="0" eaLnBrk="0" fontAlgn="base" hangingPunct="0">
        <a:spcBef>
          <a:spcPct val="0"/>
        </a:spcBef>
        <a:spcAft>
          <a:spcPct val="0"/>
        </a:spcAft>
        <a:defRPr sz="3200">
          <a:solidFill>
            <a:schemeClr val="tx1"/>
          </a:solidFill>
          <a:latin typeface="Verdana" pitchFamily="34" charset="0"/>
        </a:defRPr>
      </a:lvl4pPr>
      <a:lvl5pPr algn="ctr" defTabSz="457200" rtl="0" eaLnBrk="0" fontAlgn="base" hangingPunct="0">
        <a:spcBef>
          <a:spcPct val="0"/>
        </a:spcBef>
        <a:spcAft>
          <a:spcPct val="0"/>
        </a:spcAft>
        <a:defRPr sz="3200">
          <a:solidFill>
            <a:schemeClr val="tx1"/>
          </a:solidFill>
          <a:latin typeface="Verdana" pitchFamily="34" charset="0"/>
        </a:defRPr>
      </a:lvl5pPr>
      <a:lvl6pPr marL="457200" algn="ctr" defTabSz="457200" rtl="0" fontAlgn="base">
        <a:spcBef>
          <a:spcPct val="0"/>
        </a:spcBef>
        <a:spcAft>
          <a:spcPct val="0"/>
        </a:spcAft>
        <a:defRPr sz="3200">
          <a:solidFill>
            <a:schemeClr val="tx1"/>
          </a:solidFill>
          <a:latin typeface="Verdana" pitchFamily="34" charset="0"/>
        </a:defRPr>
      </a:lvl6pPr>
      <a:lvl7pPr marL="914400" algn="ctr" defTabSz="457200" rtl="0" fontAlgn="base">
        <a:spcBef>
          <a:spcPct val="0"/>
        </a:spcBef>
        <a:spcAft>
          <a:spcPct val="0"/>
        </a:spcAft>
        <a:defRPr sz="3200">
          <a:solidFill>
            <a:schemeClr val="tx1"/>
          </a:solidFill>
          <a:latin typeface="Verdana" pitchFamily="34" charset="0"/>
        </a:defRPr>
      </a:lvl7pPr>
      <a:lvl8pPr marL="1371600" algn="ctr" defTabSz="457200" rtl="0" fontAlgn="base">
        <a:spcBef>
          <a:spcPct val="0"/>
        </a:spcBef>
        <a:spcAft>
          <a:spcPct val="0"/>
        </a:spcAft>
        <a:defRPr sz="3200">
          <a:solidFill>
            <a:schemeClr val="tx1"/>
          </a:solidFill>
          <a:latin typeface="Verdana" pitchFamily="34" charset="0"/>
        </a:defRPr>
      </a:lvl8pPr>
      <a:lvl9pPr marL="1828800" algn="ctr" defTabSz="457200" rtl="0" fontAlgn="base">
        <a:spcBef>
          <a:spcPct val="0"/>
        </a:spcBef>
        <a:spcAft>
          <a:spcPct val="0"/>
        </a:spcAft>
        <a:defRPr sz="3200">
          <a:solidFill>
            <a:schemeClr val="tx1"/>
          </a:solidFill>
          <a:latin typeface="Verdana" pitchFamily="34" charset="0"/>
        </a:defRPr>
      </a:lvl9pPr>
    </p:titleStyle>
    <p:bodyStyle>
      <a:lvl1pPr marL="342900" indent="-342900" algn="l" defTabSz="457200"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1pPr>
      <a:lvl2pPr marL="742950" indent="-285750" algn="l" defTabSz="457200"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defTabSz="457200" rtl="0" eaLnBrk="0" fontAlgn="base" hangingPunct="0">
        <a:spcBef>
          <a:spcPct val="200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defTabSz="457200" rtl="0" eaLnBrk="0" fontAlgn="base" hangingPunct="0">
        <a:spcBef>
          <a:spcPct val="200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nl-NL"/>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3.xml"/><Relationship Id="rId4" Type="http://schemas.openxmlformats.org/officeDocument/2006/relationships/image" Target="../media/image9.jpeg"/></Relationships>
</file>

<file path=ppt/slides/_rels/slide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hyperlink" Target="https://padlet.com/info2375/signsofsafety" TargetMode="Externa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Tijdelijke aanduiding voor afbeelding 6" descr="Afbeelding met kaart, pentekening&#10;&#10;Automatisch gegenereerde beschrijving">
            <a:extLst>
              <a:ext uri="{FF2B5EF4-FFF2-40B4-BE49-F238E27FC236}">
                <a16:creationId xmlns:a16="http://schemas.microsoft.com/office/drawing/2014/main" id="{145E1D03-D648-4CE0-9D1F-303FCC1BB68B}"/>
              </a:ext>
            </a:extLst>
          </p:cNvPr>
          <p:cNvPicPr>
            <a:picLocks noGrp="1" noChangeAspect="1"/>
          </p:cNvPicPr>
          <p:nvPr>
            <p:ph type="pic" sz="quarter" idx="10"/>
          </p:nvPr>
        </p:nvPicPr>
        <p:blipFill>
          <a:blip r:embed="rId2"/>
          <a:srcRect/>
          <a:stretch>
            <a:fillRect/>
          </a:stretch>
        </p:blipFill>
        <p:spPr>
          <a:xfrm>
            <a:off x="0" y="0"/>
            <a:ext cx="9144000" cy="5143500"/>
          </a:xfrm>
        </p:spPr>
      </p:pic>
      <p:sp>
        <p:nvSpPr>
          <p:cNvPr id="9219" name="Tijdelijke aanduiding voor tekst 2">
            <a:extLst>
              <a:ext uri="{FF2B5EF4-FFF2-40B4-BE49-F238E27FC236}">
                <a16:creationId xmlns:a16="http://schemas.microsoft.com/office/drawing/2014/main" id="{FF041644-9095-4201-84E7-433F9548A5B7}"/>
              </a:ext>
            </a:extLst>
          </p:cNvPr>
          <p:cNvSpPr>
            <a:spLocks noGrp="1" noTextEdit="1"/>
          </p:cNvSpPr>
          <p:nvPr>
            <p:ph type="body" sz="quarter" idx="11"/>
          </p:nvPr>
        </p:nvSpPr>
        <p:spPr>
          <a:xfrm flipH="1">
            <a:off x="0" y="2144713"/>
            <a:ext cx="4094163" cy="2998787"/>
          </a:xfrm>
          <a:custGeom>
            <a:avLst/>
            <a:gdLst>
              <a:gd name="T0" fmla="*/ 3244902 w 4094463"/>
              <a:gd name="T1" fmla="*/ 286 h 2998708"/>
              <a:gd name="T2" fmla="*/ 0 w 4094463"/>
              <a:gd name="T3" fmla="*/ 1349890 h 2998708"/>
              <a:gd name="T4" fmla="*/ 766930 w 4094463"/>
              <a:gd name="T5" fmla="*/ 2998708 h 2998708"/>
              <a:gd name="T6" fmla="*/ 4094463 w 4094463"/>
              <a:gd name="T7" fmla="*/ 2998708 h 2998708"/>
              <a:gd name="T8" fmla="*/ 4094463 w 4094463"/>
              <a:gd name="T9" fmla="*/ 87472 h 2998708"/>
              <a:gd name="T10" fmla="*/ 3244902 w 4094463"/>
              <a:gd name="T11" fmla="*/ 286 h 299870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094463" h="2998708">
                <a:moveTo>
                  <a:pt x="3244902" y="286"/>
                </a:moveTo>
                <a:cubicBezTo>
                  <a:pt x="2295217" y="-10230"/>
                  <a:pt x="1087266" y="266857"/>
                  <a:pt x="0" y="1349890"/>
                </a:cubicBezTo>
                <a:lnTo>
                  <a:pt x="766930" y="2998708"/>
                </a:lnTo>
                <a:lnTo>
                  <a:pt x="4094463" y="2998708"/>
                </a:lnTo>
                <a:lnTo>
                  <a:pt x="4094463" y="87472"/>
                </a:lnTo>
                <a:cubicBezTo>
                  <a:pt x="3849329" y="39253"/>
                  <a:pt x="3561464" y="3791"/>
                  <a:pt x="3244902" y="286"/>
                </a:cubicBezTo>
                <a:close/>
              </a:path>
            </a:pathLst>
          </a:custGeom>
          <a:solidFill>
            <a:srgbClr val="005ABA">
              <a:alpha val="90195"/>
            </a:srgbClr>
          </a:solidFill>
          <a:ln w="9525"/>
          <a:extLst>
            <a:ext uri="{91240B29-F687-4F45-9708-019B960494DF}">
              <a14:hiddenLine xmlns:a14="http://schemas.microsoft.com/office/drawing/2010/main" w="3175">
                <a:solidFill>
                  <a:srgbClr val="000000"/>
                </a:solidFill>
                <a:round/>
                <a:headEnd/>
                <a:tailEnd/>
              </a14:hiddenLine>
            </a:ext>
          </a:extLst>
        </p:spPr>
      </p:sp>
      <p:sp>
        <p:nvSpPr>
          <p:cNvPr id="9220" name="Titel 3">
            <a:extLst>
              <a:ext uri="{FF2B5EF4-FFF2-40B4-BE49-F238E27FC236}">
                <a16:creationId xmlns:a16="http://schemas.microsoft.com/office/drawing/2014/main" id="{7FFE6692-A0D3-40F9-BE21-83C86104C8D9}"/>
              </a:ext>
            </a:extLst>
          </p:cNvPr>
          <p:cNvSpPr>
            <a:spLocks noGrp="1"/>
          </p:cNvSpPr>
          <p:nvPr>
            <p:ph type="ctrTitle"/>
          </p:nvPr>
        </p:nvSpPr>
        <p:spPr>
          <a:xfrm>
            <a:off x="457200" y="3260725"/>
            <a:ext cx="3089275" cy="352425"/>
          </a:xfrm>
        </p:spPr>
        <p:txBody>
          <a:bodyPr/>
          <a:lstStyle/>
          <a:p>
            <a:r>
              <a:rPr lang="nl-NL" altLang="nl-NL" dirty="0"/>
              <a:t>HBO Pedagogiek</a:t>
            </a:r>
          </a:p>
        </p:txBody>
      </p:sp>
      <p:sp>
        <p:nvSpPr>
          <p:cNvPr id="9221" name="Tijdelijke aanduiding voor tekst 4">
            <a:extLst>
              <a:ext uri="{FF2B5EF4-FFF2-40B4-BE49-F238E27FC236}">
                <a16:creationId xmlns:a16="http://schemas.microsoft.com/office/drawing/2014/main" id="{0D8EF6D4-6804-4CAA-9C48-36F17BDAA1DD}"/>
              </a:ext>
            </a:extLst>
          </p:cNvPr>
          <p:cNvSpPr>
            <a:spLocks noGrp="1"/>
          </p:cNvSpPr>
          <p:nvPr>
            <p:ph type="body" sz="quarter" idx="12"/>
          </p:nvPr>
        </p:nvSpPr>
        <p:spPr>
          <a:xfrm>
            <a:off x="457200" y="3798888"/>
            <a:ext cx="3089275" cy="338137"/>
          </a:xfrm>
        </p:spPr>
        <p:txBody>
          <a:bodyPr/>
          <a:lstStyle/>
          <a:p>
            <a:r>
              <a:rPr lang="nl-NL" altLang="nl-NL" dirty="0"/>
              <a:t>Beroepstaak 5 jaar 3</a:t>
            </a:r>
          </a:p>
          <a:p>
            <a:r>
              <a:rPr lang="nl-NL" altLang="nl-NL" dirty="0"/>
              <a:t>Semester 6 college 6,7</a:t>
            </a:r>
          </a:p>
          <a:p>
            <a:endParaRPr lang="nl-NL" altLang="nl-NL" dirty="0"/>
          </a:p>
          <a:p>
            <a:r>
              <a:rPr lang="nl-NL" altLang="nl-NL" dirty="0"/>
              <a:t>Maria Vermeulen</a:t>
            </a:r>
          </a:p>
        </p:txBody>
      </p:sp>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68D9AD0-55D6-4A28-A5B1-82723E241734}"/>
              </a:ext>
            </a:extLst>
          </p:cNvPr>
          <p:cNvSpPr>
            <a:spLocks noGrp="1"/>
          </p:cNvSpPr>
          <p:nvPr>
            <p:ph type="title"/>
          </p:nvPr>
        </p:nvSpPr>
        <p:spPr>
          <a:xfrm>
            <a:off x="539262" y="535261"/>
            <a:ext cx="5509846" cy="646331"/>
          </a:xfrm>
        </p:spPr>
        <p:txBody>
          <a:bodyPr/>
          <a:lstStyle/>
          <a:p>
            <a:r>
              <a:rPr lang="nl-NL" dirty="0"/>
              <a:t>Hulpverlener bij (mogelijke) onveilige opvoedsituaties: </a:t>
            </a:r>
          </a:p>
        </p:txBody>
      </p:sp>
      <p:sp>
        <p:nvSpPr>
          <p:cNvPr id="3" name="Tijdelijke aanduiding voor inhoud 2">
            <a:extLst>
              <a:ext uri="{FF2B5EF4-FFF2-40B4-BE49-F238E27FC236}">
                <a16:creationId xmlns:a16="http://schemas.microsoft.com/office/drawing/2014/main" id="{99FD8694-0E5B-4057-A314-10FE32A5A395}"/>
              </a:ext>
            </a:extLst>
          </p:cNvPr>
          <p:cNvSpPr>
            <a:spLocks noGrp="1"/>
          </p:cNvSpPr>
          <p:nvPr>
            <p:ph idx="1"/>
          </p:nvPr>
        </p:nvSpPr>
        <p:spPr/>
        <p:txBody>
          <a:bodyPr/>
          <a:lstStyle/>
          <a:p>
            <a:endParaRPr lang="nl-NL" dirty="0"/>
          </a:p>
          <a:p>
            <a:endParaRPr lang="nl-NL" dirty="0"/>
          </a:p>
          <a:p>
            <a:r>
              <a:rPr lang="nl-NL" dirty="0"/>
              <a:t>Reddende engel of diepzeeduiker?</a:t>
            </a:r>
          </a:p>
        </p:txBody>
      </p:sp>
      <p:pic>
        <p:nvPicPr>
          <p:cNvPr id="1026" name="Picture 2" descr="Redder In Nood, Levensring">
            <a:extLst>
              <a:ext uri="{FF2B5EF4-FFF2-40B4-BE49-F238E27FC236}">
                <a16:creationId xmlns:a16="http://schemas.microsoft.com/office/drawing/2014/main" id="{31233295-86EA-4499-93AF-C9C4EDC3DA9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70745" y="2615737"/>
            <a:ext cx="1940420" cy="194042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a:extLst>
              <a:ext uri="{FF2B5EF4-FFF2-40B4-BE49-F238E27FC236}">
                <a16:creationId xmlns:a16="http://schemas.microsoft.com/office/drawing/2014/main" id="{F60E1FD7-89A7-420C-97EF-9C764B44C21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2000" y="2571750"/>
            <a:ext cx="2695074" cy="17843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8972360"/>
      </p:ext>
    </p:extLst>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346F122-16C9-4439-9E00-4FE616FE9F10}"/>
              </a:ext>
            </a:extLst>
          </p:cNvPr>
          <p:cNvSpPr>
            <a:spLocks noGrp="1"/>
          </p:cNvSpPr>
          <p:nvPr>
            <p:ph type="title"/>
          </p:nvPr>
        </p:nvSpPr>
        <p:spPr/>
        <p:txBody>
          <a:bodyPr/>
          <a:lstStyle/>
          <a:p>
            <a:pPr>
              <a:defRPr/>
            </a:pPr>
            <a:r>
              <a:rPr dirty="0"/>
              <a:t>Programma</a:t>
            </a:r>
          </a:p>
        </p:txBody>
      </p:sp>
      <p:sp>
        <p:nvSpPr>
          <p:cNvPr id="3" name="Tijdelijke aanduiding voor inhoud 2">
            <a:extLst>
              <a:ext uri="{FF2B5EF4-FFF2-40B4-BE49-F238E27FC236}">
                <a16:creationId xmlns:a16="http://schemas.microsoft.com/office/drawing/2014/main" id="{165901F4-4D36-4168-9E0D-67DF41A3E41D}"/>
              </a:ext>
            </a:extLst>
          </p:cNvPr>
          <p:cNvSpPr>
            <a:spLocks noGrp="1"/>
          </p:cNvSpPr>
          <p:nvPr>
            <p:ph idx="1"/>
          </p:nvPr>
        </p:nvSpPr>
        <p:spPr>
          <a:xfrm>
            <a:off x="539262" y="1553614"/>
            <a:ext cx="5509846" cy="3439063"/>
          </a:xfrm>
        </p:spPr>
        <p:txBody>
          <a:bodyPr/>
          <a:lstStyle/>
          <a:p>
            <a:pPr marL="285750" indent="-285750">
              <a:buFont typeface="Arial" panose="020B0604020202020204" pitchFamily="34" charset="0"/>
              <a:buChar char="•"/>
              <a:defRPr/>
            </a:pPr>
            <a:r>
              <a:rPr dirty="0"/>
              <a:t>Terugkoppeling college 4,5</a:t>
            </a:r>
          </a:p>
          <a:p>
            <a:pPr marL="285750" indent="-285750">
              <a:buFont typeface="Arial" panose="020B0604020202020204" pitchFamily="34" charset="0"/>
              <a:buChar char="•"/>
              <a:defRPr/>
            </a:pPr>
            <a:r>
              <a:rPr lang="nl-NL" dirty="0"/>
              <a:t>Rapporteren (analyse)</a:t>
            </a:r>
          </a:p>
          <a:p>
            <a:pPr marL="285750" indent="-285750">
              <a:buFont typeface="Arial" panose="020B0604020202020204" pitchFamily="34" charset="0"/>
              <a:buChar char="•"/>
              <a:defRPr/>
            </a:pPr>
            <a:r>
              <a:rPr lang="nl-NL" dirty="0"/>
              <a:t>Bespreking huiswerk</a:t>
            </a:r>
          </a:p>
          <a:p>
            <a:pPr marL="285750" indent="-285750">
              <a:buFont typeface="Arial" panose="020B0604020202020204" pitchFamily="34" charset="0"/>
              <a:buChar char="•"/>
              <a:defRPr/>
            </a:pPr>
            <a:r>
              <a:rPr lang="nl-NL" dirty="0"/>
              <a:t>Toelichting </a:t>
            </a:r>
            <a:r>
              <a:rPr lang="nl-NL" dirty="0" err="1"/>
              <a:t>Signs</a:t>
            </a:r>
            <a:r>
              <a:rPr lang="nl-NL" dirty="0"/>
              <a:t> of Safety</a:t>
            </a:r>
          </a:p>
          <a:p>
            <a:pPr marL="285750" indent="-285750">
              <a:buFont typeface="Arial" panose="020B0604020202020204" pitchFamily="34" charset="0"/>
              <a:buChar char="•"/>
              <a:defRPr/>
            </a:pPr>
            <a:r>
              <a:rPr lang="nl-NL" dirty="0"/>
              <a:t>Oefening gespreksvoering </a:t>
            </a:r>
          </a:p>
          <a:p>
            <a:pPr>
              <a:defRPr/>
            </a:pPr>
            <a:endParaRPr dirty="0"/>
          </a:p>
          <a:p>
            <a:pPr marL="285750" indent="-285750">
              <a:buFont typeface="Arial" panose="020B0604020202020204" pitchFamily="34" charset="0"/>
              <a:buChar char="•"/>
              <a:defRPr/>
            </a:pPr>
            <a:endParaRPr dirty="0"/>
          </a:p>
        </p:txBody>
      </p:sp>
      <p:pic>
        <p:nvPicPr>
          <p:cNvPr id="14341" name="Picture 5" descr="Plan, Objective, Strategy, Goal, Process">
            <a:extLst>
              <a:ext uri="{FF2B5EF4-FFF2-40B4-BE49-F238E27FC236}">
                <a16:creationId xmlns:a16="http://schemas.microsoft.com/office/drawing/2014/main" id="{FF431B77-4B25-4FC2-8A1A-E72BE7268E8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34528" y="1858414"/>
            <a:ext cx="3319210" cy="221280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0CFF5AA-EFC3-4362-AEF2-56CAEC3ED2AF}"/>
              </a:ext>
            </a:extLst>
          </p:cNvPr>
          <p:cNvSpPr>
            <a:spLocks noGrp="1"/>
          </p:cNvSpPr>
          <p:nvPr>
            <p:ph type="title"/>
          </p:nvPr>
        </p:nvSpPr>
        <p:spPr>
          <a:xfrm>
            <a:off x="539750" y="534988"/>
            <a:ext cx="5508625" cy="923925"/>
          </a:xfrm>
        </p:spPr>
        <p:txBody>
          <a:bodyPr/>
          <a:lstStyle/>
          <a:p>
            <a:pPr>
              <a:defRPr/>
            </a:pPr>
            <a:r>
              <a:rPr dirty="0">
                <a:ea typeface="Calibri" panose="020F0502020204030204" pitchFamily="34" charset="0"/>
                <a:cs typeface="Verdana" panose="020B0604030504040204" pitchFamily="34" charset="0"/>
              </a:rPr>
              <a:t>Na dit dubbelcollege ben je in staat om:</a:t>
            </a:r>
            <a:br>
              <a:rPr dirty="0">
                <a:latin typeface="Calibri" panose="020F0502020204030204" pitchFamily="34" charset="0"/>
                <a:ea typeface="Calibri" panose="020F0502020204030204" pitchFamily="34" charset="0"/>
                <a:cs typeface="Times New Roman" panose="02020603050405020304" pitchFamily="18" charset="0"/>
              </a:rPr>
            </a:br>
            <a:r>
              <a:rPr dirty="0">
                <a:ea typeface="Calibri" panose="020F0502020204030204" pitchFamily="34" charset="0"/>
                <a:cs typeface="Verdana" panose="020B0604030504040204" pitchFamily="34" charset="0"/>
              </a:rPr>
              <a:t> </a:t>
            </a:r>
            <a:br>
              <a:rPr dirty="0">
                <a:latin typeface="Calibri" panose="020F0502020204030204" pitchFamily="34" charset="0"/>
                <a:ea typeface="Calibri" panose="020F0502020204030204" pitchFamily="34" charset="0"/>
                <a:cs typeface="Times New Roman" panose="02020603050405020304" pitchFamily="18" charset="0"/>
              </a:rPr>
            </a:br>
            <a:endParaRPr dirty="0"/>
          </a:p>
        </p:txBody>
      </p:sp>
      <p:sp>
        <p:nvSpPr>
          <p:cNvPr id="13315" name="Tijdelijke aanduiding voor inhoud 2">
            <a:extLst>
              <a:ext uri="{FF2B5EF4-FFF2-40B4-BE49-F238E27FC236}">
                <a16:creationId xmlns:a16="http://schemas.microsoft.com/office/drawing/2014/main" id="{0DBF6E0F-4720-4741-8118-A99F55DAD78D}"/>
              </a:ext>
            </a:extLst>
          </p:cNvPr>
          <p:cNvSpPr>
            <a:spLocks noGrp="1"/>
          </p:cNvSpPr>
          <p:nvPr>
            <p:ph idx="1"/>
          </p:nvPr>
        </p:nvSpPr>
        <p:spPr>
          <a:xfrm>
            <a:off x="595312" y="983247"/>
            <a:ext cx="5508625" cy="3438525"/>
          </a:xfrm>
        </p:spPr>
        <p:txBody>
          <a:bodyPr/>
          <a:lstStyle/>
          <a:p>
            <a:endParaRPr lang="nl-NL" dirty="0"/>
          </a:p>
          <a:p>
            <a:r>
              <a:rPr lang="nl-NL" dirty="0"/>
              <a:t>Na afloop van dit collegeblok ben je in staat om:</a:t>
            </a:r>
          </a:p>
          <a:p>
            <a:endParaRPr lang="nl-NL" dirty="0"/>
          </a:p>
          <a:p>
            <a:endParaRPr lang="nl-NL" dirty="0"/>
          </a:p>
          <a:p>
            <a:pPr marL="285750" indent="-285750">
              <a:buFontTx/>
              <a:buChar char="-"/>
            </a:pPr>
            <a:r>
              <a:rPr lang="nl-NL" dirty="0">
                <a:effectLst/>
                <a:latin typeface="Verdana" panose="020B0604030504040204" pitchFamily="34" charset="0"/>
              </a:rPr>
              <a:t>de methodiek van </a:t>
            </a:r>
            <a:r>
              <a:rPr lang="nl-NL" dirty="0" err="1">
                <a:effectLst/>
                <a:latin typeface="Verdana" panose="020B0604030504040204" pitchFamily="34" charset="0"/>
              </a:rPr>
              <a:t>Signs</a:t>
            </a:r>
            <a:r>
              <a:rPr lang="nl-NL" dirty="0">
                <a:effectLst/>
                <a:latin typeface="Verdana" panose="020B0604030504040204" pitchFamily="34" charset="0"/>
              </a:rPr>
              <a:t> of Safety te beschrijven op visieniveau en vaardigheidsniveau</a:t>
            </a:r>
          </a:p>
          <a:p>
            <a:pPr marL="285750" indent="-285750">
              <a:buFontTx/>
              <a:buChar char="-"/>
            </a:pPr>
            <a:r>
              <a:rPr lang="nl-NL" dirty="0"/>
              <a:t>Basisvaardigheden van engageren en positioneren toe te passen</a:t>
            </a:r>
          </a:p>
        </p:txBody>
      </p:sp>
      <p:pic>
        <p:nvPicPr>
          <p:cNvPr id="13316" name="Picture 2" descr="Doel, Pijl, In De Roos, Bullseye">
            <a:extLst>
              <a:ext uri="{FF2B5EF4-FFF2-40B4-BE49-F238E27FC236}">
                <a16:creationId xmlns:a16="http://schemas.microsoft.com/office/drawing/2014/main" id="{D3AFBD70-1D41-4D76-9397-6166FC79463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38875" y="1639888"/>
            <a:ext cx="2309813" cy="2243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D308B99-29F2-4B44-AE77-16BFB1BDBDF3}"/>
              </a:ext>
            </a:extLst>
          </p:cNvPr>
          <p:cNvSpPr>
            <a:spLocks noGrp="1"/>
          </p:cNvSpPr>
          <p:nvPr>
            <p:ph type="title"/>
          </p:nvPr>
        </p:nvSpPr>
        <p:spPr/>
        <p:txBody>
          <a:bodyPr/>
          <a:lstStyle/>
          <a:p>
            <a:r>
              <a:rPr lang="nl-NL" dirty="0"/>
              <a:t>Terugkoppeling college 4,5</a:t>
            </a:r>
          </a:p>
        </p:txBody>
      </p:sp>
      <p:sp>
        <p:nvSpPr>
          <p:cNvPr id="3" name="Tijdelijke aanduiding voor inhoud 2">
            <a:extLst>
              <a:ext uri="{FF2B5EF4-FFF2-40B4-BE49-F238E27FC236}">
                <a16:creationId xmlns:a16="http://schemas.microsoft.com/office/drawing/2014/main" id="{22B2D52A-5415-4FBC-AABA-E60E3E28CEEC}"/>
              </a:ext>
            </a:extLst>
          </p:cNvPr>
          <p:cNvSpPr>
            <a:spLocks noGrp="1"/>
          </p:cNvSpPr>
          <p:nvPr>
            <p:ph idx="1"/>
          </p:nvPr>
        </p:nvSpPr>
        <p:spPr/>
        <p:txBody>
          <a:bodyPr/>
          <a:lstStyle/>
          <a:p>
            <a:endParaRPr lang="nl-NL" dirty="0"/>
          </a:p>
          <a:p>
            <a:r>
              <a:rPr lang="nl-NL" dirty="0"/>
              <a:t>Ga naar menti.com</a:t>
            </a:r>
          </a:p>
          <a:p>
            <a:endParaRPr lang="nl-NL" dirty="0"/>
          </a:p>
          <a:p>
            <a:r>
              <a:rPr lang="nl-NL" dirty="0"/>
              <a:t>Toets code in: </a:t>
            </a:r>
          </a:p>
        </p:txBody>
      </p:sp>
      <p:pic>
        <p:nvPicPr>
          <p:cNvPr id="4" name="Picture 2" descr="Links, Arrow, Vorige, Arrow, Arrow">
            <a:extLst>
              <a:ext uri="{FF2B5EF4-FFF2-40B4-BE49-F238E27FC236}">
                <a16:creationId xmlns:a16="http://schemas.microsoft.com/office/drawing/2014/main" id="{FA2AC623-DFDC-4F72-A916-59DD8D38546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0800000">
            <a:off x="3382442" y="1676401"/>
            <a:ext cx="3788380" cy="26503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16613174"/>
      </p:ext>
    </p:extLst>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EF3596C-D3CF-4976-AE14-10A2F799DB0E}"/>
              </a:ext>
            </a:extLst>
          </p:cNvPr>
          <p:cNvSpPr>
            <a:spLocks noGrp="1"/>
          </p:cNvSpPr>
          <p:nvPr>
            <p:ph type="title"/>
          </p:nvPr>
        </p:nvSpPr>
        <p:spPr/>
        <p:txBody>
          <a:bodyPr/>
          <a:lstStyle/>
          <a:p>
            <a:r>
              <a:rPr lang="nl-NL" dirty="0" err="1"/>
              <a:t>Signs</a:t>
            </a:r>
            <a:r>
              <a:rPr lang="nl-NL" dirty="0"/>
              <a:t> of </a:t>
            </a:r>
            <a:r>
              <a:rPr lang="nl-NL" dirty="0" err="1"/>
              <a:t>safety</a:t>
            </a:r>
            <a:r>
              <a:rPr lang="nl-NL" dirty="0"/>
              <a:t> </a:t>
            </a:r>
          </a:p>
        </p:txBody>
      </p:sp>
      <p:sp>
        <p:nvSpPr>
          <p:cNvPr id="3" name="Tijdelijke aanduiding voor inhoud 2">
            <a:extLst>
              <a:ext uri="{FF2B5EF4-FFF2-40B4-BE49-F238E27FC236}">
                <a16:creationId xmlns:a16="http://schemas.microsoft.com/office/drawing/2014/main" id="{181E080B-2845-41B2-9EE7-989A766C6885}"/>
              </a:ext>
            </a:extLst>
          </p:cNvPr>
          <p:cNvSpPr>
            <a:spLocks noGrp="1"/>
          </p:cNvSpPr>
          <p:nvPr>
            <p:ph idx="1"/>
          </p:nvPr>
        </p:nvSpPr>
        <p:spPr/>
        <p:txBody>
          <a:bodyPr/>
          <a:lstStyle/>
          <a:p>
            <a:endParaRPr lang="nl-NL" dirty="0"/>
          </a:p>
          <a:p>
            <a:pPr marL="285750" indent="-285750">
              <a:buFont typeface="Arial" panose="020B0604020202020204" pitchFamily="34" charset="0"/>
              <a:buChar char="•"/>
            </a:pPr>
            <a:r>
              <a:rPr lang="nl-NL" dirty="0"/>
              <a:t>Deel in 4-tallen de uitkomst van het huiswerk</a:t>
            </a:r>
          </a:p>
          <a:p>
            <a:endParaRPr lang="nl-NL" dirty="0"/>
          </a:p>
          <a:p>
            <a:pPr marL="285750" indent="-285750">
              <a:buFontTx/>
              <a:buChar char="-"/>
            </a:pPr>
            <a:r>
              <a:rPr lang="nl-NL" dirty="0"/>
              <a:t>Formuleer aan de hand van de inbreng van iedere student per groepje 5 zinnen die de essentie van S.O.S weergeven. Plaats deze zinnen op: </a:t>
            </a:r>
            <a:r>
              <a:rPr lang="en-US" dirty="0" err="1">
                <a:hlinkClick r:id="rId2"/>
              </a:rPr>
              <a:t>Essentie</a:t>
            </a:r>
            <a:r>
              <a:rPr lang="en-US" dirty="0">
                <a:hlinkClick r:id="rId2"/>
              </a:rPr>
              <a:t> van Signs of Safety (padlet.com)</a:t>
            </a:r>
            <a:endParaRPr lang="nl-NL" dirty="0"/>
          </a:p>
          <a:p>
            <a:pPr marL="285750" indent="-285750">
              <a:buFontTx/>
              <a:buChar char="-"/>
            </a:pPr>
            <a:endParaRPr lang="nl-NL" dirty="0"/>
          </a:p>
          <a:p>
            <a:pPr marL="285750" indent="-285750">
              <a:buFontTx/>
              <a:buChar char="-"/>
            </a:pPr>
            <a:r>
              <a:rPr lang="nl-NL" dirty="0"/>
              <a:t>Vergelijk de momenten waarop jullie de professional zien positioneren en engageren</a:t>
            </a:r>
          </a:p>
        </p:txBody>
      </p:sp>
      <p:pic>
        <p:nvPicPr>
          <p:cNvPr id="2050" name="Picture 2" descr="Blanke Man, 3D Model, Geïsoleerd, 3D">
            <a:extLst>
              <a:ext uri="{FF2B5EF4-FFF2-40B4-BE49-F238E27FC236}">
                <a16:creationId xmlns:a16="http://schemas.microsoft.com/office/drawing/2014/main" id="{57EEA825-0B4F-4E27-8B6F-9A96E5216C3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76161" y="1255841"/>
            <a:ext cx="3238500" cy="3238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28395926"/>
      </p:ext>
    </p:extLst>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88FFA9A-3668-4E49-9E6F-330D4A0E25A1}"/>
              </a:ext>
            </a:extLst>
          </p:cNvPr>
          <p:cNvSpPr>
            <a:spLocks noGrp="1"/>
          </p:cNvSpPr>
          <p:nvPr>
            <p:ph type="title"/>
          </p:nvPr>
        </p:nvSpPr>
        <p:spPr/>
        <p:txBody>
          <a:bodyPr/>
          <a:lstStyle/>
          <a:p>
            <a:r>
              <a:rPr lang="nl-NL" dirty="0"/>
              <a:t>Opdracht</a:t>
            </a:r>
          </a:p>
        </p:txBody>
      </p:sp>
      <p:sp>
        <p:nvSpPr>
          <p:cNvPr id="3" name="Tijdelijke aanduiding voor inhoud 2">
            <a:extLst>
              <a:ext uri="{FF2B5EF4-FFF2-40B4-BE49-F238E27FC236}">
                <a16:creationId xmlns:a16="http://schemas.microsoft.com/office/drawing/2014/main" id="{D22630D8-BE91-4EA4-B064-504232B1D8DB}"/>
              </a:ext>
            </a:extLst>
          </p:cNvPr>
          <p:cNvSpPr>
            <a:spLocks noGrp="1"/>
          </p:cNvSpPr>
          <p:nvPr>
            <p:ph idx="1"/>
          </p:nvPr>
        </p:nvSpPr>
        <p:spPr/>
        <p:txBody>
          <a:bodyPr/>
          <a:lstStyle/>
          <a:p>
            <a:r>
              <a:rPr lang="nl-NL" dirty="0"/>
              <a:t>1. Analyseer de uitgereikte rapportage ( deel a) aan de hand van de criteria zoals aangegeven in de volgende dia en besproken in vorige college</a:t>
            </a:r>
          </a:p>
          <a:p>
            <a:r>
              <a:rPr lang="nl-NL" dirty="0"/>
              <a:t>2. Schrijf op welk beeld bij jou ontstaat over de ouders in deze rapportage</a:t>
            </a:r>
          </a:p>
          <a:p>
            <a:r>
              <a:rPr lang="nl-NL" dirty="0"/>
              <a:t>3. Herhaal stap 1 en 2 bij deel b</a:t>
            </a:r>
          </a:p>
          <a:p>
            <a:pPr marL="285750" indent="-285750">
              <a:buFontTx/>
              <a:buChar char="-"/>
            </a:pPr>
            <a:endParaRPr lang="nl-NL" dirty="0"/>
          </a:p>
          <a:p>
            <a:endParaRPr lang="nl-NL" dirty="0"/>
          </a:p>
          <a:p>
            <a:r>
              <a:rPr lang="nl-NL" dirty="0"/>
              <a:t>In welke rapportage herken je wel/niet aspecten van de methodiek van </a:t>
            </a:r>
            <a:r>
              <a:rPr lang="nl-NL" dirty="0" err="1"/>
              <a:t>van</a:t>
            </a:r>
            <a:r>
              <a:rPr lang="nl-NL" dirty="0"/>
              <a:t> </a:t>
            </a:r>
            <a:r>
              <a:rPr lang="nl-NL" dirty="0" err="1"/>
              <a:t>Signs</a:t>
            </a:r>
            <a:r>
              <a:rPr lang="nl-NL" dirty="0"/>
              <a:t> Of Safety?</a:t>
            </a:r>
          </a:p>
        </p:txBody>
      </p:sp>
      <p:pic>
        <p:nvPicPr>
          <p:cNvPr id="3074" name="Picture 2" descr="Ziekte Van Alzheimer, Dementie, Woorden">
            <a:extLst>
              <a:ext uri="{FF2B5EF4-FFF2-40B4-BE49-F238E27FC236}">
                <a16:creationId xmlns:a16="http://schemas.microsoft.com/office/drawing/2014/main" id="{600C287A-634D-419F-99E6-BD3EEFE732D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07242" y="3226340"/>
            <a:ext cx="3252788" cy="1619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40333693"/>
      </p:ext>
    </p:extLst>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itel 1">
            <a:extLst>
              <a:ext uri="{FF2B5EF4-FFF2-40B4-BE49-F238E27FC236}">
                <a16:creationId xmlns:a16="http://schemas.microsoft.com/office/drawing/2014/main" id="{15E9B839-B379-479D-973E-529CC81567A2}"/>
              </a:ext>
            </a:extLst>
          </p:cNvPr>
          <p:cNvSpPr>
            <a:spLocks noGrp="1"/>
          </p:cNvSpPr>
          <p:nvPr>
            <p:ph type="title"/>
          </p:nvPr>
        </p:nvSpPr>
        <p:spPr>
          <a:xfrm>
            <a:off x="539750" y="534988"/>
            <a:ext cx="5508625" cy="369887"/>
          </a:xfrm>
        </p:spPr>
        <p:txBody>
          <a:bodyPr/>
          <a:lstStyle/>
          <a:p>
            <a:pPr>
              <a:defRPr/>
            </a:pPr>
            <a:r>
              <a:rPr altLang="nl-NL"/>
              <a:t>Signaleren = registreren</a:t>
            </a:r>
          </a:p>
        </p:txBody>
      </p:sp>
      <p:sp>
        <p:nvSpPr>
          <p:cNvPr id="3" name="Tijdelijke aanduiding voor inhoud 2">
            <a:extLst>
              <a:ext uri="{FF2B5EF4-FFF2-40B4-BE49-F238E27FC236}">
                <a16:creationId xmlns:a16="http://schemas.microsoft.com/office/drawing/2014/main" id="{2FF7239E-B041-4620-868A-BB6C9894EFE5}"/>
              </a:ext>
            </a:extLst>
          </p:cNvPr>
          <p:cNvSpPr>
            <a:spLocks noGrp="1"/>
          </p:cNvSpPr>
          <p:nvPr>
            <p:ph idx="1"/>
          </p:nvPr>
        </p:nvSpPr>
        <p:spPr>
          <a:xfrm>
            <a:off x="539750" y="1155700"/>
            <a:ext cx="5508625" cy="3849437"/>
          </a:xfrm>
        </p:spPr>
        <p:txBody>
          <a:bodyPr/>
          <a:lstStyle/>
          <a:p>
            <a:pPr marL="285750" indent="-285750">
              <a:buFont typeface="Arial" panose="020B0604020202020204" pitchFamily="34" charset="0"/>
              <a:buChar char="•"/>
              <a:defRPr/>
            </a:pPr>
            <a:r>
              <a:rPr lang="nl-NL" dirty="0"/>
              <a:t>W</a:t>
            </a:r>
            <a:r>
              <a:rPr dirty="0"/>
              <a:t>at, wie, waar signalen zijn gesignaleerd. Hoe vaak en wanneer;</a:t>
            </a:r>
          </a:p>
          <a:p>
            <a:pPr marL="342900" indent="-342900">
              <a:buFont typeface="Arial" panose="020B0604020202020204" pitchFamily="34" charset="0"/>
              <a:buChar char="•"/>
              <a:defRPr/>
            </a:pPr>
            <a:r>
              <a:rPr dirty="0"/>
              <a:t>Maak onderscheid tussen observatie en  interpretatie</a:t>
            </a:r>
          </a:p>
          <a:p>
            <a:pPr marL="342900" indent="-342900">
              <a:buFont typeface="Arial" panose="020B0604020202020204" pitchFamily="34" charset="0"/>
              <a:buChar char="•"/>
              <a:defRPr/>
            </a:pPr>
            <a:r>
              <a:rPr dirty="0"/>
              <a:t>de contacten met wie je de signalen hebt besproken;</a:t>
            </a:r>
          </a:p>
          <a:p>
            <a:pPr marL="342900" indent="-342900">
              <a:buFont typeface="Arial" panose="020B0604020202020204" pitchFamily="34" charset="0"/>
              <a:buChar char="•"/>
              <a:defRPr/>
            </a:pPr>
            <a:r>
              <a:rPr dirty="0"/>
              <a:t>de stappen die je hebt gezet;</a:t>
            </a:r>
          </a:p>
          <a:p>
            <a:pPr marL="342900" indent="-342900">
              <a:buFont typeface="Arial" panose="020B0604020202020204" pitchFamily="34" charset="0"/>
              <a:buChar char="•"/>
              <a:defRPr/>
            </a:pPr>
            <a:r>
              <a:rPr dirty="0"/>
              <a:t>de besluiten die worden genomen.</a:t>
            </a:r>
          </a:p>
          <a:p>
            <a:pPr marL="342900" indent="-342900">
              <a:buFont typeface="Arial" panose="020B0604020202020204" pitchFamily="34" charset="0"/>
              <a:buChar char="•"/>
              <a:defRPr/>
            </a:pPr>
            <a:r>
              <a:rPr lang="nl-NL" dirty="0"/>
              <a:t>Lees je rapportage door de ogen van betrokkenen</a:t>
            </a:r>
            <a:r>
              <a:rPr dirty="0"/>
              <a:t> </a:t>
            </a:r>
          </a:p>
          <a:p>
            <a:pPr marL="342900" indent="-342900">
              <a:buFont typeface="Arial" panose="020B0604020202020204" pitchFamily="34" charset="0"/>
              <a:buChar char="•"/>
              <a:defRPr/>
            </a:pPr>
            <a:r>
              <a:rPr lang="nl-NL" dirty="0"/>
              <a:t>Beschrijf ook beschermende factoren en/of tegenstrijdige signalen</a:t>
            </a:r>
            <a:endParaRPr dirty="0"/>
          </a:p>
          <a:p>
            <a:pPr>
              <a:defRPr/>
            </a:pPr>
            <a:endParaRPr dirty="0"/>
          </a:p>
        </p:txBody>
      </p:sp>
      <p:pic>
        <p:nvPicPr>
          <p:cNvPr id="27652" name="Afbeelding 3">
            <a:extLst>
              <a:ext uri="{FF2B5EF4-FFF2-40B4-BE49-F238E27FC236}">
                <a16:creationId xmlns:a16="http://schemas.microsoft.com/office/drawing/2014/main" id="{1A9E55BE-4D3D-4380-BD10-10878C82BF0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8225" y="1498600"/>
            <a:ext cx="2879725" cy="2168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0CF06C4-325C-4E2B-8CE5-3EB5E0528C00}"/>
              </a:ext>
            </a:extLst>
          </p:cNvPr>
          <p:cNvSpPr>
            <a:spLocks noGrp="1"/>
          </p:cNvSpPr>
          <p:nvPr>
            <p:ph type="title"/>
          </p:nvPr>
        </p:nvSpPr>
        <p:spPr/>
        <p:txBody>
          <a:bodyPr/>
          <a:lstStyle/>
          <a:p>
            <a:r>
              <a:rPr lang="nl-NL" dirty="0" err="1"/>
              <a:t>Signs</a:t>
            </a:r>
            <a:r>
              <a:rPr lang="nl-NL" dirty="0"/>
              <a:t> of Safety :</a:t>
            </a:r>
          </a:p>
        </p:txBody>
      </p:sp>
      <p:sp>
        <p:nvSpPr>
          <p:cNvPr id="3" name="Tijdelijke aanduiding voor inhoud 2">
            <a:extLst>
              <a:ext uri="{FF2B5EF4-FFF2-40B4-BE49-F238E27FC236}">
                <a16:creationId xmlns:a16="http://schemas.microsoft.com/office/drawing/2014/main" id="{74941E9F-8822-46B6-BE2B-252C09267F3F}"/>
              </a:ext>
            </a:extLst>
          </p:cNvPr>
          <p:cNvSpPr>
            <a:spLocks noGrp="1"/>
          </p:cNvSpPr>
          <p:nvPr>
            <p:ph idx="1"/>
          </p:nvPr>
        </p:nvSpPr>
        <p:spPr/>
        <p:txBody>
          <a:bodyPr/>
          <a:lstStyle/>
          <a:p>
            <a:r>
              <a:rPr lang="nl-NL" sz="1200" dirty="0"/>
              <a:t>1: Respecteer de cliënt als iemand die het waard is om mee te werken</a:t>
            </a:r>
          </a:p>
          <a:p>
            <a:r>
              <a:rPr lang="nl-NL" sz="1200" dirty="0"/>
              <a:t>2: Werk samen met de persoon niet met de onveiligheid</a:t>
            </a:r>
          </a:p>
          <a:p>
            <a:r>
              <a:rPr lang="nl-NL" sz="1200" dirty="0"/>
              <a:t>3: Besef dat samenwerken ook mogelijk is wanneer dwang is vereist</a:t>
            </a:r>
          </a:p>
          <a:p>
            <a:r>
              <a:rPr lang="nl-NL" sz="1200" dirty="0"/>
              <a:t>4: Erken dat er in elk gezin signalen van veiligheid aanwezig zijn</a:t>
            </a:r>
          </a:p>
          <a:p>
            <a:r>
              <a:rPr lang="nl-NL" sz="1200" dirty="0"/>
              <a:t>5: Blijf veiligheid centraal stellen</a:t>
            </a:r>
          </a:p>
          <a:p>
            <a:r>
              <a:rPr lang="nl-NL" sz="1200" dirty="0"/>
              <a:t>6: Ga na wat de cliënt wil</a:t>
            </a:r>
          </a:p>
          <a:p>
            <a:r>
              <a:rPr lang="nl-NL" sz="1200" dirty="0"/>
              <a:t>7: Zoek altijd naar details</a:t>
            </a:r>
          </a:p>
          <a:p>
            <a:r>
              <a:rPr lang="nl-NL" sz="1200" dirty="0"/>
              <a:t>8: Concentreer je op het tot stand brengen van kleine veranderingen</a:t>
            </a:r>
          </a:p>
          <a:p>
            <a:r>
              <a:rPr lang="nl-NL" sz="1200" dirty="0"/>
              <a:t>9: Verwar de details van de zaak niet met oordelen</a:t>
            </a:r>
          </a:p>
          <a:p>
            <a:r>
              <a:rPr lang="nl-NL" sz="1200" dirty="0"/>
              <a:t>10: Bied keuzemogelijkheden</a:t>
            </a:r>
          </a:p>
          <a:p>
            <a:r>
              <a:rPr lang="nl-NL" sz="1200" dirty="0"/>
              <a:t>11: Behandel het gesprek als platform voor verandering</a:t>
            </a:r>
          </a:p>
          <a:p>
            <a:r>
              <a:rPr lang="nl-NL" sz="1200" dirty="0"/>
              <a:t>12: Behandel de praktische uitgangspunten als streefdoelen, niet als aannames</a:t>
            </a:r>
          </a:p>
        </p:txBody>
      </p:sp>
      <p:pic>
        <p:nvPicPr>
          <p:cNvPr id="4" name="Afbeelding 3" descr="Afbeelding met gebouw, buiten, zitten, beer&#10;&#10;Automatisch gegenereerde beschrijving">
            <a:extLst>
              <a:ext uri="{FF2B5EF4-FFF2-40B4-BE49-F238E27FC236}">
                <a16:creationId xmlns:a16="http://schemas.microsoft.com/office/drawing/2014/main" id="{DC4C6722-4C65-4CCE-8F9F-C26D9FB22A4C}"/>
              </a:ext>
            </a:extLst>
          </p:cNvPr>
          <p:cNvPicPr>
            <a:picLocks noChangeAspect="1"/>
          </p:cNvPicPr>
          <p:nvPr/>
        </p:nvPicPr>
        <p:blipFill>
          <a:blip r:embed="rId2"/>
          <a:stretch>
            <a:fillRect/>
          </a:stretch>
        </p:blipFill>
        <p:spPr>
          <a:xfrm>
            <a:off x="6015428" y="1921781"/>
            <a:ext cx="2351332" cy="1634175"/>
          </a:xfrm>
          <a:prstGeom prst="rect">
            <a:avLst/>
          </a:prstGeom>
        </p:spPr>
      </p:pic>
    </p:spTree>
    <p:extLst>
      <p:ext uri="{BB962C8B-B14F-4D97-AF65-F5344CB8AC3E}">
        <p14:creationId xmlns:p14="http://schemas.microsoft.com/office/powerpoint/2010/main" val="1093362068"/>
      </p:ext>
    </p:extLst>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FD99964-74E2-4D06-92D4-A5000AA4FACA}"/>
              </a:ext>
            </a:extLst>
          </p:cNvPr>
          <p:cNvSpPr>
            <a:spLocks noGrp="1"/>
          </p:cNvSpPr>
          <p:nvPr>
            <p:ph type="title"/>
          </p:nvPr>
        </p:nvSpPr>
        <p:spPr/>
        <p:txBody>
          <a:bodyPr/>
          <a:lstStyle/>
          <a:p>
            <a:r>
              <a:rPr lang="nl-NL" dirty="0"/>
              <a:t>6 praktijkelementen</a:t>
            </a:r>
          </a:p>
        </p:txBody>
      </p:sp>
      <p:sp>
        <p:nvSpPr>
          <p:cNvPr id="3" name="Tijdelijke aanduiding voor inhoud 2">
            <a:extLst>
              <a:ext uri="{FF2B5EF4-FFF2-40B4-BE49-F238E27FC236}">
                <a16:creationId xmlns:a16="http://schemas.microsoft.com/office/drawing/2014/main" id="{43F945CE-9682-4D91-A784-A58A0715DDCE}"/>
              </a:ext>
            </a:extLst>
          </p:cNvPr>
          <p:cNvSpPr>
            <a:spLocks noGrp="1"/>
          </p:cNvSpPr>
          <p:nvPr>
            <p:ph idx="1"/>
          </p:nvPr>
        </p:nvSpPr>
        <p:spPr/>
        <p:txBody>
          <a:bodyPr/>
          <a:lstStyle/>
          <a:p>
            <a:r>
              <a:rPr lang="nl-NL" dirty="0"/>
              <a:t>1. Probeer de opstelling van ieder gezinslid te begrijpen</a:t>
            </a:r>
          </a:p>
          <a:p>
            <a:r>
              <a:rPr lang="nl-NL" dirty="0"/>
              <a:t>2. Zoek naar uitzonderingen op de mishandeling</a:t>
            </a:r>
          </a:p>
          <a:p>
            <a:r>
              <a:rPr lang="nl-NL" dirty="0"/>
              <a:t>3. Ga na wat de sterke punten en hulpbronnen van het gezin zijn</a:t>
            </a:r>
          </a:p>
          <a:p>
            <a:r>
              <a:rPr lang="nl-NL" dirty="0"/>
              <a:t>4. Concentreer je op doelen</a:t>
            </a:r>
          </a:p>
          <a:p>
            <a:r>
              <a:rPr lang="nl-NL" dirty="0"/>
              <a:t>5. Meet veiligheid en vooruitgang</a:t>
            </a:r>
          </a:p>
          <a:p>
            <a:r>
              <a:rPr lang="nl-NL" dirty="0"/>
              <a:t>6. Beoordeel de bereidheid, het vertrouwen en de capaciteiten</a:t>
            </a:r>
          </a:p>
          <a:p>
            <a:endParaRPr lang="nl-NL" dirty="0"/>
          </a:p>
        </p:txBody>
      </p:sp>
      <p:pic>
        <p:nvPicPr>
          <p:cNvPr id="4" name="Afbeelding 3">
            <a:extLst>
              <a:ext uri="{FF2B5EF4-FFF2-40B4-BE49-F238E27FC236}">
                <a16:creationId xmlns:a16="http://schemas.microsoft.com/office/drawing/2014/main" id="{9636E461-0248-42E0-82B2-F550E52EC273}"/>
              </a:ext>
            </a:extLst>
          </p:cNvPr>
          <p:cNvPicPr>
            <a:picLocks noChangeAspect="1"/>
          </p:cNvPicPr>
          <p:nvPr/>
        </p:nvPicPr>
        <p:blipFill>
          <a:blip r:embed="rId2"/>
          <a:stretch>
            <a:fillRect/>
          </a:stretch>
        </p:blipFill>
        <p:spPr>
          <a:xfrm>
            <a:off x="6015428" y="1563202"/>
            <a:ext cx="2351332" cy="2351332"/>
          </a:xfrm>
          <a:prstGeom prst="rect">
            <a:avLst/>
          </a:prstGeom>
        </p:spPr>
      </p:pic>
    </p:spTree>
    <p:extLst>
      <p:ext uri="{BB962C8B-B14F-4D97-AF65-F5344CB8AC3E}">
        <p14:creationId xmlns:p14="http://schemas.microsoft.com/office/powerpoint/2010/main" val="1581993823"/>
      </p:ext>
    </p:extLst>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18B3CE1-53A4-4285-A05D-9EA5D2203810}"/>
              </a:ext>
            </a:extLst>
          </p:cNvPr>
          <p:cNvSpPr>
            <a:spLocks noGrp="1"/>
          </p:cNvSpPr>
          <p:nvPr>
            <p:ph type="title"/>
          </p:nvPr>
        </p:nvSpPr>
        <p:spPr/>
        <p:txBody>
          <a:bodyPr/>
          <a:lstStyle/>
          <a:p>
            <a:r>
              <a:rPr lang="nl-NL" dirty="0"/>
              <a:t>Evaluatie</a:t>
            </a:r>
          </a:p>
        </p:txBody>
      </p:sp>
      <p:sp>
        <p:nvSpPr>
          <p:cNvPr id="3" name="Tijdelijke aanduiding voor inhoud 2">
            <a:extLst>
              <a:ext uri="{FF2B5EF4-FFF2-40B4-BE49-F238E27FC236}">
                <a16:creationId xmlns:a16="http://schemas.microsoft.com/office/drawing/2014/main" id="{DCB5537F-BC70-49F1-A38A-D581C2233FC6}"/>
              </a:ext>
            </a:extLst>
          </p:cNvPr>
          <p:cNvSpPr>
            <a:spLocks noGrp="1"/>
          </p:cNvSpPr>
          <p:nvPr>
            <p:ph idx="1"/>
          </p:nvPr>
        </p:nvSpPr>
        <p:spPr>
          <a:xfrm>
            <a:off x="539262" y="1303348"/>
            <a:ext cx="5509846" cy="3439063"/>
          </a:xfrm>
        </p:spPr>
        <p:txBody>
          <a:bodyPr/>
          <a:lstStyle/>
          <a:p>
            <a:r>
              <a:rPr lang="nl-NL" dirty="0"/>
              <a:t>Coach-kaartjes</a:t>
            </a:r>
          </a:p>
        </p:txBody>
      </p:sp>
      <p:pic>
        <p:nvPicPr>
          <p:cNvPr id="5" name="Afbeelding 4">
            <a:extLst>
              <a:ext uri="{FF2B5EF4-FFF2-40B4-BE49-F238E27FC236}">
                <a16:creationId xmlns:a16="http://schemas.microsoft.com/office/drawing/2014/main" id="{D475DB4F-1DDC-41C7-BAAC-12A4923AB1B4}"/>
              </a:ext>
            </a:extLst>
          </p:cNvPr>
          <p:cNvPicPr>
            <a:picLocks noChangeAspect="1"/>
          </p:cNvPicPr>
          <p:nvPr/>
        </p:nvPicPr>
        <p:blipFill>
          <a:blip r:embed="rId2"/>
          <a:stretch>
            <a:fillRect/>
          </a:stretch>
        </p:blipFill>
        <p:spPr>
          <a:xfrm>
            <a:off x="2935706" y="904593"/>
            <a:ext cx="3994483" cy="3789638"/>
          </a:xfrm>
          <a:prstGeom prst="rect">
            <a:avLst/>
          </a:prstGeom>
        </p:spPr>
      </p:pic>
    </p:spTree>
    <p:extLst>
      <p:ext uri="{BB962C8B-B14F-4D97-AF65-F5344CB8AC3E}">
        <p14:creationId xmlns:p14="http://schemas.microsoft.com/office/powerpoint/2010/main" val="1947184622"/>
      </p:ext>
    </p:extLst>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C09A381-734B-45DF-80CE-7712CF5E06E0}"/>
              </a:ext>
            </a:extLst>
          </p:cNvPr>
          <p:cNvSpPr>
            <a:spLocks noGrp="1"/>
          </p:cNvSpPr>
          <p:nvPr>
            <p:ph type="title"/>
          </p:nvPr>
        </p:nvSpPr>
        <p:spPr>
          <a:xfrm>
            <a:off x="539750" y="420688"/>
            <a:ext cx="5508625" cy="369887"/>
          </a:xfrm>
        </p:spPr>
        <p:txBody>
          <a:bodyPr/>
          <a:lstStyle/>
          <a:p>
            <a:pPr>
              <a:defRPr/>
            </a:pPr>
            <a:r>
              <a:rPr dirty="0"/>
              <a:t>Huiswerk voor 26-04-2022 </a:t>
            </a:r>
            <a:r>
              <a:t>lesuur 8,9 </a:t>
            </a:r>
            <a:endParaRPr dirty="0"/>
          </a:p>
        </p:txBody>
      </p:sp>
      <p:sp>
        <p:nvSpPr>
          <p:cNvPr id="30723" name="Tijdelijke aanduiding voor inhoud 2">
            <a:extLst>
              <a:ext uri="{FF2B5EF4-FFF2-40B4-BE49-F238E27FC236}">
                <a16:creationId xmlns:a16="http://schemas.microsoft.com/office/drawing/2014/main" id="{5403B522-D8BE-4D0A-9181-266FEAD3FAD1}"/>
              </a:ext>
            </a:extLst>
          </p:cNvPr>
          <p:cNvSpPr>
            <a:spLocks noGrp="1"/>
          </p:cNvSpPr>
          <p:nvPr>
            <p:ph idx="1"/>
          </p:nvPr>
        </p:nvSpPr>
        <p:spPr>
          <a:xfrm>
            <a:off x="539750" y="1283702"/>
            <a:ext cx="5508625" cy="3438525"/>
          </a:xfrm>
        </p:spPr>
        <p:txBody>
          <a:bodyPr/>
          <a:lstStyle/>
          <a:p>
            <a:pPr marL="36195">
              <a:defRPr/>
            </a:pPr>
            <a:r>
              <a:rPr sz="1400" b="1" dirty="0">
                <a:ea typeface="Calibri" panose="020F0502020204030204" pitchFamily="34" charset="0"/>
                <a:cs typeface="Times New Roman" panose="02020603050405020304" pitchFamily="18" charset="0"/>
              </a:rPr>
              <a:t>Bestuderen:</a:t>
            </a:r>
            <a:endParaRPr sz="1400" dirty="0">
              <a:latin typeface="Calibri" panose="020F0502020204030204" pitchFamily="34" charset="0"/>
              <a:ea typeface="Calibri" panose="020F0502020204030204" pitchFamily="34" charset="0"/>
              <a:cs typeface="Times New Roman" panose="02020603050405020304" pitchFamily="18" charset="0"/>
            </a:endParaRPr>
          </a:p>
          <a:p>
            <a:pPr marL="36195">
              <a:defRPr/>
            </a:pPr>
            <a:r>
              <a:rPr sz="1400" b="1" dirty="0">
                <a:ea typeface="Calibri" panose="020F0502020204030204" pitchFamily="34" charset="0"/>
                <a:cs typeface="Times New Roman" panose="02020603050405020304" pitchFamily="18" charset="0"/>
              </a:rPr>
              <a:t> </a:t>
            </a:r>
            <a:endParaRPr sz="1400" dirty="0">
              <a:latin typeface="Calibri" panose="020F0502020204030204" pitchFamily="34" charset="0"/>
              <a:ea typeface="Calibri" panose="020F0502020204030204" pitchFamily="34" charset="0"/>
              <a:cs typeface="Times New Roman" panose="02020603050405020304" pitchFamily="18" charset="0"/>
            </a:endParaRPr>
          </a:p>
          <a:p>
            <a:pPr marL="36195">
              <a:defRPr/>
            </a:pPr>
            <a:r>
              <a:rPr sz="1400" dirty="0">
                <a:ea typeface="Calibri" panose="020F0502020204030204" pitchFamily="34" charset="0"/>
                <a:cs typeface="Times New Roman" panose="02020603050405020304" pitchFamily="18" charset="0"/>
              </a:rPr>
              <a:t> </a:t>
            </a:r>
            <a:endParaRPr sz="1400" dirty="0">
              <a:latin typeface="Calibri" panose="020F0502020204030204" pitchFamily="34" charset="0"/>
              <a:ea typeface="Calibri" panose="020F0502020204030204" pitchFamily="34" charset="0"/>
              <a:cs typeface="Times New Roman" panose="02020603050405020304" pitchFamily="18" charset="0"/>
            </a:endParaRPr>
          </a:p>
          <a:p>
            <a:pPr marL="36195">
              <a:defRPr/>
            </a:pPr>
            <a:r>
              <a:rPr sz="1400" b="1" dirty="0">
                <a:ea typeface="Calibri" panose="020F0502020204030204" pitchFamily="34" charset="0"/>
                <a:cs typeface="Times New Roman" panose="02020603050405020304" pitchFamily="18" charset="0"/>
              </a:rPr>
              <a:t>Opdracht:</a:t>
            </a:r>
            <a:endParaRPr sz="1400" dirty="0">
              <a:latin typeface="Calibri" panose="020F0502020204030204" pitchFamily="34" charset="0"/>
              <a:ea typeface="Calibri" panose="020F0502020204030204" pitchFamily="34" charset="0"/>
              <a:cs typeface="Times New Roman" panose="02020603050405020304" pitchFamily="18" charset="0"/>
            </a:endParaRPr>
          </a:p>
          <a:p>
            <a:pPr marL="36195">
              <a:defRPr/>
            </a:pPr>
            <a:r>
              <a:rPr sz="1400" dirty="0">
                <a:ea typeface="Calibri" panose="020F0502020204030204" pitchFamily="34" charset="0"/>
                <a:cs typeface="Times New Roman" panose="02020603050405020304" pitchFamily="18" charset="0"/>
              </a:rPr>
              <a:t> </a:t>
            </a:r>
            <a:endParaRPr sz="1400" dirty="0">
              <a:latin typeface="Calibri" panose="020F0502020204030204" pitchFamily="34" charset="0"/>
              <a:ea typeface="Calibri" panose="020F0502020204030204" pitchFamily="34" charset="0"/>
              <a:cs typeface="Times New Roman" panose="02020603050405020304" pitchFamily="18" charset="0"/>
            </a:endParaRPr>
          </a:p>
          <a:p>
            <a:pPr marL="34925">
              <a:defRPr/>
            </a:pPr>
            <a:endParaRPr lang="nl-NL" sz="1800" dirty="0">
              <a:effectLst/>
              <a:latin typeface="Calibri" panose="020F0502020204030204" pitchFamily="34" charset="0"/>
              <a:ea typeface="Calibri" panose="020F0502020204030204" pitchFamily="34" charset="0"/>
              <a:cs typeface="Times New Roman" panose="02020603050405020304" pitchFamily="18" charset="0"/>
            </a:endParaRPr>
          </a:p>
          <a:p>
            <a:pPr marL="34925">
              <a:buFont typeface="Arial" panose="020B0604020202020204" pitchFamily="34" charset="0"/>
              <a:buNone/>
              <a:defRPr/>
            </a:pPr>
            <a:endParaRPr altLang="nl-NL" sz="1400" dirty="0"/>
          </a:p>
        </p:txBody>
      </p:sp>
      <p:pic>
        <p:nvPicPr>
          <p:cNvPr id="15364" name="Picture 6" descr="Thuiskantoor, Thuis, Werk, Internet">
            <a:extLst>
              <a:ext uri="{FF2B5EF4-FFF2-40B4-BE49-F238E27FC236}">
                <a16:creationId xmlns:a16="http://schemas.microsoft.com/office/drawing/2014/main" id="{99727B0A-966B-47EE-8AB4-E289F4247F0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32358" y="1674122"/>
            <a:ext cx="2689392" cy="2512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el 12">
            <a:extLst>
              <a:ext uri="{FF2B5EF4-FFF2-40B4-BE49-F238E27FC236}">
                <a16:creationId xmlns:a16="http://schemas.microsoft.com/office/drawing/2014/main" id="{FE61EFDE-54AF-4252-801D-E949FEF7231F}"/>
              </a:ext>
            </a:extLst>
          </p:cNvPr>
          <p:cNvSpPr>
            <a:spLocks noGrp="1"/>
          </p:cNvSpPr>
          <p:nvPr>
            <p:ph type="title"/>
          </p:nvPr>
        </p:nvSpPr>
        <p:spPr>
          <a:xfrm>
            <a:off x="457200" y="538163"/>
            <a:ext cx="6731000" cy="1260475"/>
          </a:xfrm>
        </p:spPr>
        <p:txBody>
          <a:bodyPr/>
          <a:lstStyle/>
          <a:p>
            <a:pPr eaLnBrk="1" hangingPunct="1">
              <a:lnSpc>
                <a:spcPct val="150000"/>
              </a:lnSpc>
            </a:pPr>
            <a:r>
              <a:rPr lang="nl-NL" altLang="nl-NL" sz="2800"/>
              <a:t>Tot de volgende keer! </a:t>
            </a:r>
            <a:endParaRPr lang="nl-NL" altLang="nl-NL" sz="2800" b="0"/>
          </a:p>
        </p:txBody>
      </p:sp>
      <p:sp>
        <p:nvSpPr>
          <p:cNvPr id="16387" name="Tijdelijke aanduiding voor tekst 3">
            <a:extLst>
              <a:ext uri="{FF2B5EF4-FFF2-40B4-BE49-F238E27FC236}">
                <a16:creationId xmlns:a16="http://schemas.microsoft.com/office/drawing/2014/main" id="{3F7503BE-97F4-4935-B06D-25E39408AD42}"/>
              </a:ext>
            </a:extLst>
          </p:cNvPr>
          <p:cNvSpPr>
            <a:spLocks noGrp="1"/>
          </p:cNvSpPr>
          <p:nvPr>
            <p:ph type="body" sz="half" idx="2"/>
          </p:nvPr>
        </p:nvSpPr>
        <p:spPr>
          <a:xfrm>
            <a:off x="457200" y="1258888"/>
            <a:ext cx="7864475" cy="2547937"/>
          </a:xfrm>
        </p:spPr>
        <p:txBody>
          <a:bodyPr/>
          <a:lstStyle/>
          <a:p>
            <a:endParaRPr lang="nl-NL" altLang="nl-NL"/>
          </a:p>
        </p:txBody>
      </p:sp>
    </p:spTree>
  </p:cSld>
  <p:clrMapOvr>
    <a:masterClrMapping/>
  </p:clrMapOvr>
  <p:transition/>
</p:sld>
</file>

<file path=ppt/theme/theme1.xml><?xml version="1.0" encoding="utf-8"?>
<a:theme xmlns:a="http://schemas.openxmlformats.org/drawingml/2006/main" name="Office-thema">
  <a:themeElements>
    <a:clrScheme name="Aangepast 138">
      <a:dk1>
        <a:sysClr val="windowText" lastClr="000000"/>
      </a:dk1>
      <a:lt1>
        <a:sysClr val="window" lastClr="FFFFFF"/>
      </a:lt1>
      <a:dk2>
        <a:srgbClr val="44546A"/>
      </a:dk2>
      <a:lt2>
        <a:srgbClr val="E7E6E6"/>
      </a:lt2>
      <a:accent1>
        <a:srgbClr val="912383"/>
      </a:accent1>
      <a:accent2>
        <a:srgbClr val="6EB12D"/>
      </a:accent2>
      <a:accent3>
        <a:srgbClr val="006F8A"/>
      </a:accent3>
      <a:accent4>
        <a:srgbClr val="E31B1E"/>
      </a:accent4>
      <a:accent5>
        <a:srgbClr val="F2F2F2"/>
      </a:accent5>
      <a:accent6>
        <a:srgbClr val="70AD47"/>
      </a:accent6>
      <a:hlink>
        <a:srgbClr val="0563C1"/>
      </a:hlink>
      <a:folHlink>
        <a:srgbClr val="954F72"/>
      </a:folHlink>
    </a:clrScheme>
    <a:fontScheme name="Aangepast 12">
      <a:majorFont>
        <a:latin typeface="Verdana"/>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txDef>
      <a:spPr>
        <a:noFill/>
      </a:spPr>
      <a:bodyPr wrap="square" rtlCol="0">
        <a:spAutoFit/>
      </a:bodyPr>
      <a:lstStyle>
        <a:defPPr>
          <a:defRPr sz="1400" dirty="0" err="1" smtClean="0"/>
        </a:defPPr>
      </a:lstStyle>
    </a:txDef>
  </a:objectDefaults>
  <a:extraClrSchemeLst/>
  <a:extLst>
    <a:ext uri="{05A4C25C-085E-4340-85A3-A5531E510DB2}">
      <thm15:themeFamily xmlns:thm15="http://schemas.microsoft.com/office/thememl/2012/main" name="Driestar hogeschool" id="{4C4BB77D-3A7A-4CA7-A8A9-B3D1D163521E}" vid="{808367E9-83A0-4321-98F0-7B31AFAD6C14}"/>
    </a:ext>
  </a:extLst>
</a:theme>
</file>

<file path=ppt/theme/theme2.xml><?xml version="1.0" encoding="utf-8"?>
<a:theme xmlns:a="http://schemas.openxmlformats.org/drawingml/2006/main" name="Kantoorthema">
  <a:themeElements>
    <a:clrScheme name="Kantoor">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toor">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Organic</Template>
  <TotalTime>7633</TotalTime>
  <Words>497</Words>
  <Application>Microsoft Office PowerPoint</Application>
  <PresentationFormat>Diavoorstelling (16:9)</PresentationFormat>
  <Paragraphs>81</Paragraphs>
  <Slides>13</Slides>
  <Notes>2</Notes>
  <HiddenSlides>0</HiddenSlides>
  <MMClips>0</MMClips>
  <ScaleCrop>false</ScaleCrop>
  <HeadingPairs>
    <vt:vector size="6" baseType="variant">
      <vt:variant>
        <vt:lpstr>Gebruikte lettertypen</vt:lpstr>
      </vt:variant>
      <vt:variant>
        <vt:i4>4</vt:i4>
      </vt:variant>
      <vt:variant>
        <vt:lpstr>Thema</vt:lpstr>
      </vt:variant>
      <vt:variant>
        <vt:i4>1</vt:i4>
      </vt:variant>
      <vt:variant>
        <vt:lpstr>Diatitels</vt:lpstr>
      </vt:variant>
      <vt:variant>
        <vt:i4>13</vt:i4>
      </vt:variant>
    </vt:vector>
  </HeadingPairs>
  <TitlesOfParts>
    <vt:vector size="18" baseType="lpstr">
      <vt:lpstr>Arial</vt:lpstr>
      <vt:lpstr>Calibri</vt:lpstr>
      <vt:lpstr>Segoe UI Light</vt:lpstr>
      <vt:lpstr>Verdana</vt:lpstr>
      <vt:lpstr>Office-thema</vt:lpstr>
      <vt:lpstr>HBO Pedagogiek</vt:lpstr>
      <vt:lpstr>Hulpverlener bij (mogelijke) onveilige opvoedsituaties: </vt:lpstr>
      <vt:lpstr>Programma</vt:lpstr>
      <vt:lpstr>Na dit dubbelcollege ben je in staat om:   </vt:lpstr>
      <vt:lpstr>Terugkoppeling college 4,5</vt:lpstr>
      <vt:lpstr>Signs of safety </vt:lpstr>
      <vt:lpstr>Opdracht</vt:lpstr>
      <vt:lpstr>Signaleren = registreren</vt:lpstr>
      <vt:lpstr>Signs of Safety :</vt:lpstr>
      <vt:lpstr>6 praktijkelementen</vt:lpstr>
      <vt:lpstr>Evaluatie</vt:lpstr>
      <vt:lpstr>Huiswerk voor 26-04-2022 lesuur 8,9 </vt:lpstr>
      <vt:lpstr>Tot de volgende keer!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PowerPoint-presentatie</dc:title>
  <dc:creator>Slingerland.A.</dc:creator>
  <cp:lastModifiedBy>M. Vermeulen</cp:lastModifiedBy>
  <cp:revision>368</cp:revision>
  <dcterms:created xsi:type="dcterms:W3CDTF">2017-02-07T16:20:32Z</dcterms:created>
  <dcterms:modified xsi:type="dcterms:W3CDTF">2023-02-20T22:18:44Z</dcterms:modified>
</cp:coreProperties>
</file>