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xml" ContentType="application/xml"/>
  <Override PartName="/ppt/presentation.xml" ContentType="application/vnd.ms-powerpoint.presentation.macroEnabled.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theme/theme2.xml" ContentType="application/vnd.openxmlformats-officedocument.theme+xml"/>
  <Override PartName="/ppt/tags/tag1.xml" ContentType="application/vnd.openxmlformats-officedocument.presentationml.tags+xml"/>
  <Override PartName="/ppt/notesSlides/notesSlide1.xml" ContentType="application/vnd.openxmlformats-officedocument.presentationml.notesSlide+xml"/>
  <Override PartName="/ppt/ink/ink1.xml" ContentType="application/inkml+xml"/>
  <Override PartName="/ppt/notesSlides/notesSlide2.xml" ContentType="application/vnd.openxmlformats-officedocument.presentationml.notesSlide+xml"/>
  <Override PartName="/ppt/tags/tag2.xml" ContentType="application/vnd.openxmlformats-officedocument.presentationml.tags+xml"/>
  <Override PartName="/ppt/notesSlides/notesSlide3.xml" ContentType="application/vnd.openxmlformats-officedocument.presentationml.notesSlide+xml"/>
  <Override PartName="/ppt/tags/tag3.xml" ContentType="application/vnd.openxmlformats-officedocument.presentationml.tags+xml"/>
  <Override PartName="/ppt/notesSlides/notesSlide4.xml" ContentType="application/vnd.openxmlformats-officedocument.presentationml.notesSlide+xml"/>
  <Override PartName="/ppt/tags/tag4.xml" ContentType="application/vnd.openxmlformats-officedocument.presentationml.tags+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48" r:id="rId1"/>
  </p:sldMasterIdLst>
  <p:notesMasterIdLst>
    <p:notesMasterId r:id="rId29"/>
  </p:notesMasterIdLst>
  <p:sldIdLst>
    <p:sldId id="372" r:id="rId2"/>
    <p:sldId id="456" r:id="rId3"/>
    <p:sldId id="343" r:id="rId4"/>
    <p:sldId id="355" r:id="rId5"/>
    <p:sldId id="449" r:id="rId6"/>
    <p:sldId id="455" r:id="rId7"/>
    <p:sldId id="298" r:id="rId8"/>
    <p:sldId id="457" r:id="rId9"/>
    <p:sldId id="288" r:id="rId10"/>
    <p:sldId id="300" r:id="rId11"/>
    <p:sldId id="299" r:id="rId12"/>
    <p:sldId id="303" r:id="rId13"/>
    <p:sldId id="289" r:id="rId14"/>
    <p:sldId id="290" r:id="rId15"/>
    <p:sldId id="458" r:id="rId16"/>
    <p:sldId id="459" r:id="rId17"/>
    <p:sldId id="460" r:id="rId18"/>
    <p:sldId id="461" r:id="rId19"/>
    <p:sldId id="462" r:id="rId20"/>
    <p:sldId id="463" r:id="rId21"/>
    <p:sldId id="467" r:id="rId22"/>
    <p:sldId id="468" r:id="rId23"/>
    <p:sldId id="466" r:id="rId24"/>
    <p:sldId id="465" r:id="rId25"/>
    <p:sldId id="464" r:id="rId26"/>
    <p:sldId id="354" r:id="rId27"/>
    <p:sldId id="273" r:id="rId28"/>
  </p:sldIdLst>
  <p:sldSz cx="9144000" cy="5143500" type="screen16x9"/>
  <p:notesSz cx="6858000" cy="9144000"/>
  <p:defaultTextStyle>
    <a:defPPr>
      <a:defRPr lang="nl-NL"/>
    </a:defPPr>
    <a:lvl1pPr algn="l" defTabSz="457200"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1pPr>
    <a:lvl2pPr marL="457200" algn="l" defTabSz="457200"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2pPr>
    <a:lvl3pPr marL="914400" algn="l" defTabSz="457200"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3pPr>
    <a:lvl4pPr marL="1371600" algn="l" defTabSz="457200"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4pPr>
    <a:lvl5pPr marL="1828800" algn="l" defTabSz="457200"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5pPr>
    <a:lvl6pPr marL="22860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6pPr>
    <a:lvl7pPr marL="27432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7pPr>
    <a:lvl8pPr marL="32004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8pPr>
    <a:lvl9pPr marL="36576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9pPr>
  </p:defaultTextStyle>
  <p:extLst>
    <p:ext uri="{EFAFB233-063F-42B5-8137-9DF3F51BA10A}">
      <p15:sldGuideLst xmlns:p15="http://schemas.microsoft.com/office/powerpoint/2012/main">
        <p15:guide id="1" orient="horz" pos="162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useTimings="0">
    <p:present/>
    <p:sldAll/>
    <p:penClr>
      <a:srgbClr val="FF0000"/>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0"/>
      </p:ext>
    </p:extLst>
  </p:showPr>
  <p:clrMru>
    <a:srgbClr val="005ABA"/>
    <a:srgbClr val="99CCFF"/>
    <a:srgbClr val="6EB12D"/>
    <a:srgbClr val="912383"/>
    <a:srgbClr val="BA28A9"/>
    <a:srgbClr val="E31B1E"/>
    <a:srgbClr val="9C3990"/>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Stijl, gemiddeld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569" autoAdjust="0"/>
    <p:restoredTop sz="86055" autoAdjust="0"/>
  </p:normalViewPr>
  <p:slideViewPr>
    <p:cSldViewPr snapToGrid="0" snapToObjects="1" showGuides="1">
      <p:cViewPr varScale="1">
        <p:scale>
          <a:sx n="95" d="100"/>
          <a:sy n="95" d="100"/>
        </p:scale>
        <p:origin x="629" y="62"/>
      </p:cViewPr>
      <p:guideLst>
        <p:guide orient="horz" pos="1620"/>
        <p:guide pos="2880"/>
      </p:guideLst>
    </p:cSldViewPr>
  </p:slideViewPr>
  <p:outlineViewPr>
    <p:cViewPr>
      <p:scale>
        <a:sx n="33" d="100"/>
        <a:sy n="33" d="100"/>
      </p:scale>
      <p:origin x="0" y="108"/>
    </p:cViewPr>
  </p:outlin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notesMaster" Target="notesMasters/notesMaster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presProps" Target="presProps.xml"/><Relationship Id="rId8" Type="http://schemas.openxmlformats.org/officeDocument/2006/relationships/slide" Target="slides/slide7.xml"/></Relationships>
</file>

<file path=ppt/ink/ink1.xml><?xml version="1.0" encoding="utf-8"?>
<inkml:ink xmlns:inkml="http://www.w3.org/2003/InkML">
  <inkml:definitions>
    <inkml:context xml:id="ctx0">
      <inkml:inkSource xml:id="inkSrc0">
        <inkml:traceFormat>
          <inkml:channel name="X" type="integer" max="1920" units="cm"/>
          <inkml:channel name="Y" type="integer" max="1080" units="cm"/>
          <inkml:channel name="T" type="integer" max="2.14748E9" units="dev"/>
        </inkml:traceFormat>
        <inkml:channelProperties>
          <inkml:channelProperty channel="X" name="resolution" value="55.81395" units="1/cm"/>
          <inkml:channelProperty channel="Y" name="resolution" value="55.6701" units="1/cm"/>
          <inkml:channelProperty channel="T" name="resolution" value="1" units="1/dev"/>
        </inkml:channelProperties>
      </inkml:inkSource>
      <inkml:timestamp xml:id="ts0" timeString="2020-04-15T11:17:58.523"/>
    </inkml:context>
    <inkml:brush xml:id="br0">
      <inkml:brushProperty name="width" value="0.08819" units="cm"/>
      <inkml:brushProperty name="height" value="0.35278" units="cm"/>
      <inkml:brushProperty name="color" value="#FFFF00"/>
      <inkml:brushProperty name="tip" value="rectangle"/>
      <inkml:brushProperty name="rasterOp" value="maskPen"/>
    </inkml:brush>
  </inkml:definitions>
  <inkml:trace contextRef="#ctx0" brushRef="#br0">20763 8356 0</inkml:trace>
</inkml:ink>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jdelijke aanduiding voor koptekst 1">
            <a:extLst>
              <a:ext uri="{FF2B5EF4-FFF2-40B4-BE49-F238E27FC236}">
                <a16:creationId xmlns:a16="http://schemas.microsoft.com/office/drawing/2014/main" id="{9EF64CF1-3DB0-454B-B8CB-F9EF53A589DD}"/>
              </a:ext>
            </a:extLst>
          </p:cNvPr>
          <p:cNvSpPr>
            <a:spLocks noGrp="1"/>
          </p:cNvSpPr>
          <p:nvPr>
            <p:ph type="hdr" sz="quarter"/>
          </p:nvPr>
        </p:nvSpPr>
        <p:spPr>
          <a:xfrm>
            <a:off x="0" y="0"/>
            <a:ext cx="2971800" cy="458788"/>
          </a:xfrm>
          <a:prstGeom prst="rect">
            <a:avLst/>
          </a:prstGeom>
        </p:spPr>
        <p:txBody>
          <a:bodyPr vert="horz" lIns="91440" tIns="45720" rIns="91440" bIns="45720" rtlCol="0"/>
          <a:lstStyle>
            <a:lvl1pPr algn="l" eaLnBrk="1" fontAlgn="auto" hangingPunct="1">
              <a:spcBef>
                <a:spcPts val="0"/>
              </a:spcBef>
              <a:spcAft>
                <a:spcPts val="0"/>
              </a:spcAft>
              <a:defRPr sz="1200">
                <a:latin typeface="+mn-lt"/>
                <a:cs typeface="+mn-cs"/>
              </a:defRPr>
            </a:lvl1pPr>
          </a:lstStyle>
          <a:p>
            <a:pPr>
              <a:defRPr/>
            </a:pPr>
            <a:endParaRPr lang="nl-NL"/>
          </a:p>
        </p:txBody>
      </p:sp>
      <p:sp>
        <p:nvSpPr>
          <p:cNvPr id="3" name="Tijdelijke aanduiding voor datum 2">
            <a:extLst>
              <a:ext uri="{FF2B5EF4-FFF2-40B4-BE49-F238E27FC236}">
                <a16:creationId xmlns:a16="http://schemas.microsoft.com/office/drawing/2014/main" id="{61B2C3E9-55FA-448B-9E74-E3B98CE145FA}"/>
              </a:ext>
            </a:extLst>
          </p:cNvPr>
          <p:cNvSpPr>
            <a:spLocks noGrp="1"/>
          </p:cNvSpPr>
          <p:nvPr>
            <p:ph type="dt" idx="1"/>
          </p:nvPr>
        </p:nvSpPr>
        <p:spPr>
          <a:xfrm>
            <a:off x="3884613" y="0"/>
            <a:ext cx="2971800" cy="458788"/>
          </a:xfrm>
          <a:prstGeom prst="rect">
            <a:avLst/>
          </a:prstGeom>
        </p:spPr>
        <p:txBody>
          <a:bodyPr vert="horz" lIns="91440" tIns="45720" rIns="91440" bIns="45720" rtlCol="0"/>
          <a:lstStyle>
            <a:lvl1pPr algn="r" eaLnBrk="1" fontAlgn="auto" hangingPunct="1">
              <a:spcBef>
                <a:spcPts val="0"/>
              </a:spcBef>
              <a:spcAft>
                <a:spcPts val="0"/>
              </a:spcAft>
              <a:defRPr sz="1200">
                <a:latin typeface="+mn-lt"/>
                <a:cs typeface="+mn-cs"/>
              </a:defRPr>
            </a:lvl1pPr>
          </a:lstStyle>
          <a:p>
            <a:pPr>
              <a:defRPr/>
            </a:pPr>
            <a:fld id="{4B1094CE-123E-4776-8705-6ABC5871F7E7}" type="datetimeFigureOut">
              <a:rPr lang="nl-NL"/>
              <a:pPr>
                <a:defRPr/>
              </a:pPr>
              <a:t>30-5-2022</a:t>
            </a:fld>
            <a:endParaRPr lang="nl-NL"/>
          </a:p>
        </p:txBody>
      </p:sp>
      <p:sp>
        <p:nvSpPr>
          <p:cNvPr id="4" name="Tijdelijke aanduiding voor dia-afbeelding 3">
            <a:extLst>
              <a:ext uri="{FF2B5EF4-FFF2-40B4-BE49-F238E27FC236}">
                <a16:creationId xmlns:a16="http://schemas.microsoft.com/office/drawing/2014/main" id="{972411A6-232B-4679-BBB9-C8FA8B41DCBF}"/>
              </a:ext>
            </a:extLst>
          </p:cNvPr>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pPr lvl="0"/>
            <a:endParaRPr lang="nl-NL" noProof="0"/>
          </a:p>
        </p:txBody>
      </p:sp>
      <p:sp>
        <p:nvSpPr>
          <p:cNvPr id="5" name="Tijdelijke aanduiding voor notities 4">
            <a:extLst>
              <a:ext uri="{FF2B5EF4-FFF2-40B4-BE49-F238E27FC236}">
                <a16:creationId xmlns:a16="http://schemas.microsoft.com/office/drawing/2014/main" id="{AC8FE1CE-9F6D-4D23-8ABD-12BEED4B875A}"/>
              </a:ext>
            </a:extLst>
          </p:cNvPr>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nl-NL" noProof="0"/>
              <a:t>Klik om de modelstijlen te bewerken</a:t>
            </a:r>
          </a:p>
          <a:p>
            <a:pPr lvl="1"/>
            <a:r>
              <a:rPr lang="nl-NL" noProof="0"/>
              <a:t>Tweede niveau</a:t>
            </a:r>
          </a:p>
          <a:p>
            <a:pPr lvl="2"/>
            <a:r>
              <a:rPr lang="nl-NL" noProof="0"/>
              <a:t>Derde niveau</a:t>
            </a:r>
          </a:p>
          <a:p>
            <a:pPr lvl="3"/>
            <a:r>
              <a:rPr lang="nl-NL" noProof="0"/>
              <a:t>Vierde niveau</a:t>
            </a:r>
          </a:p>
          <a:p>
            <a:pPr lvl="4"/>
            <a:r>
              <a:rPr lang="nl-NL" noProof="0"/>
              <a:t>Vijfde niveau</a:t>
            </a:r>
          </a:p>
        </p:txBody>
      </p:sp>
      <p:sp>
        <p:nvSpPr>
          <p:cNvPr id="6" name="Tijdelijke aanduiding voor voettekst 5">
            <a:extLst>
              <a:ext uri="{FF2B5EF4-FFF2-40B4-BE49-F238E27FC236}">
                <a16:creationId xmlns:a16="http://schemas.microsoft.com/office/drawing/2014/main" id="{A7739560-930D-4EBC-AAB5-FF37AB77F863}"/>
              </a:ext>
            </a:extLst>
          </p:cNvPr>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eaLnBrk="1" fontAlgn="auto" hangingPunct="1">
              <a:spcBef>
                <a:spcPts val="0"/>
              </a:spcBef>
              <a:spcAft>
                <a:spcPts val="0"/>
              </a:spcAft>
              <a:defRPr sz="1200">
                <a:latin typeface="+mn-lt"/>
                <a:cs typeface="+mn-cs"/>
              </a:defRPr>
            </a:lvl1pPr>
          </a:lstStyle>
          <a:p>
            <a:pPr>
              <a:defRPr/>
            </a:pPr>
            <a:endParaRPr lang="nl-NL"/>
          </a:p>
        </p:txBody>
      </p:sp>
      <p:sp>
        <p:nvSpPr>
          <p:cNvPr id="7" name="Tijdelijke aanduiding voor dianummer 6">
            <a:extLst>
              <a:ext uri="{FF2B5EF4-FFF2-40B4-BE49-F238E27FC236}">
                <a16:creationId xmlns:a16="http://schemas.microsoft.com/office/drawing/2014/main" id="{70D4706D-55B6-4A3F-96B7-EBEAF9F845DE}"/>
              </a:ext>
            </a:extLst>
          </p:cNvPr>
          <p:cNvSpPr>
            <a:spLocks noGrp="1"/>
          </p:cNvSpPr>
          <p:nvPr>
            <p:ph type="sldNum" sz="quarter" idx="5"/>
          </p:nvPr>
        </p:nvSpPr>
        <p:spPr>
          <a:xfrm>
            <a:off x="3884613" y="8685213"/>
            <a:ext cx="2971800" cy="458787"/>
          </a:xfrm>
          <a:prstGeom prst="rect">
            <a:avLst/>
          </a:prstGeom>
        </p:spPr>
        <p:txBody>
          <a:bodyPr vert="horz" wrap="square" lIns="91440" tIns="45720" rIns="91440" bIns="45720" numCol="1" anchor="b" anchorCtr="0" compatLnSpc="1">
            <a:prstTxWarp prst="textNoShape">
              <a:avLst/>
            </a:prstTxWarp>
          </a:bodyPr>
          <a:lstStyle>
            <a:lvl1pPr algn="r" eaLnBrk="1" hangingPunct="1">
              <a:defRPr sz="1200">
                <a:latin typeface="Calibri" panose="020F0502020204030204" pitchFamily="34" charset="0"/>
              </a:defRPr>
            </a:lvl1pPr>
          </a:lstStyle>
          <a:p>
            <a:pPr>
              <a:defRPr/>
            </a:pPr>
            <a:fld id="{08391764-348D-49F7-8AAB-551BF6EF303E}" type="slidenum">
              <a:rPr lang="nl-NL" altLang="nl-NL"/>
              <a:pPr>
                <a:defRPr/>
              </a:pPr>
              <a:t>‹nr.›</a:t>
            </a:fld>
            <a:endParaRPr lang="nl-NL" altLang="nl-NL"/>
          </a:p>
        </p:txBody>
      </p:sp>
    </p:spTree>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200" kern="1200">
        <a:solidFill>
          <a:schemeClr val="tx1"/>
        </a:solidFill>
        <a:latin typeface="+mn-lt"/>
        <a:ea typeface="+mn-ea"/>
        <a:cs typeface="+mn-cs"/>
      </a:defRPr>
    </a:lvl1pPr>
    <a:lvl2pPr marL="457200" algn="l" rtl="0" eaLnBrk="0" fontAlgn="base" hangingPunct="0">
      <a:spcBef>
        <a:spcPct val="30000"/>
      </a:spcBef>
      <a:spcAft>
        <a:spcPct val="0"/>
      </a:spcAft>
      <a:defRPr sz="1200" kern="1200">
        <a:solidFill>
          <a:schemeClr val="tx1"/>
        </a:solidFill>
        <a:latin typeface="+mn-lt"/>
        <a:ea typeface="+mn-ea"/>
        <a:cs typeface="+mn-cs"/>
      </a:defRPr>
    </a:lvl2pPr>
    <a:lvl3pPr marL="914400" algn="l" rtl="0" eaLnBrk="0" fontAlgn="base" hangingPunct="0">
      <a:spcBef>
        <a:spcPct val="30000"/>
      </a:spcBef>
      <a:spcAft>
        <a:spcPct val="0"/>
      </a:spcAft>
      <a:defRPr sz="1200" kern="1200">
        <a:solidFill>
          <a:schemeClr val="tx1"/>
        </a:solidFill>
        <a:latin typeface="+mn-lt"/>
        <a:ea typeface="+mn-ea"/>
        <a:cs typeface="+mn-cs"/>
      </a:defRPr>
    </a:lvl3pPr>
    <a:lvl4pPr marL="1371600" algn="l" rtl="0" eaLnBrk="0" fontAlgn="base" hangingPunct="0">
      <a:spcBef>
        <a:spcPct val="30000"/>
      </a:spcBef>
      <a:spcAft>
        <a:spcPct val="0"/>
      </a:spcAft>
      <a:defRPr sz="1200" kern="1200">
        <a:solidFill>
          <a:schemeClr val="tx1"/>
        </a:solidFill>
        <a:latin typeface="+mn-lt"/>
        <a:ea typeface="+mn-ea"/>
        <a:cs typeface="+mn-cs"/>
      </a:defRPr>
    </a:lvl4pPr>
    <a:lvl5pPr marL="1828800" algn="l" rtl="0" eaLnBrk="0" fontAlgn="base" hangingPunct="0">
      <a:spcBef>
        <a:spcPct val="30000"/>
      </a:spcBef>
      <a:spcAft>
        <a:spcPct val="0"/>
      </a:spcAft>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3" Type="http://schemas.openxmlformats.org/officeDocument/2006/relationships/hyperlink" Target="https://www.blendspace.com/lessons/XZjl1vlEgRbAwA/edit" TargetMode="External"/><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jdelijke aanduiding voor dia-afbeelding 1"/>
          <p:cNvSpPr>
            <a:spLocks noGrp="1" noRot="1" noChangeAspect="1"/>
          </p:cNvSpPr>
          <p:nvPr>
            <p:ph type="sldImg"/>
          </p:nvPr>
        </p:nvSpPr>
        <p:spPr/>
      </p:sp>
      <p:sp>
        <p:nvSpPr>
          <p:cNvPr id="3" name="Tijdelijke aanduiding voor notities 2"/>
          <p:cNvSpPr>
            <a:spLocks noGrp="1"/>
          </p:cNvSpPr>
          <p:nvPr>
            <p:ph type="body" idx="1"/>
          </p:nvPr>
        </p:nvSpPr>
        <p:spPr/>
        <p:txBody>
          <a:bodyPr/>
          <a:lstStyle/>
          <a:p>
            <a:r>
              <a:rPr lang="nl-NL" dirty="0"/>
              <a:t>Wanneer is ingrijpen geoorloofd?</a:t>
            </a:r>
          </a:p>
        </p:txBody>
      </p:sp>
      <p:sp>
        <p:nvSpPr>
          <p:cNvPr id="4" name="Tijdelijke aanduiding voor dianummer 3"/>
          <p:cNvSpPr>
            <a:spLocks noGrp="1"/>
          </p:cNvSpPr>
          <p:nvPr>
            <p:ph type="sldNum" sz="quarter" idx="5"/>
          </p:nvPr>
        </p:nvSpPr>
        <p:spPr/>
        <p:txBody>
          <a:bodyPr/>
          <a:lstStyle/>
          <a:p>
            <a:pPr>
              <a:defRPr/>
            </a:pPr>
            <a:fld id="{5ADF9BD2-62E1-4AD4-97B1-6215DDB3D945}" type="slidenum">
              <a:rPr lang="nl-NL" altLang="nl-NL" smtClean="0"/>
              <a:pPr>
                <a:defRPr/>
              </a:pPr>
              <a:t>7</a:t>
            </a:fld>
            <a:endParaRPr lang="nl-NL" altLang="nl-NL"/>
          </a:p>
        </p:txBody>
      </p:sp>
    </p:spTree>
    <p:extLst>
      <p:ext uri="{BB962C8B-B14F-4D97-AF65-F5344CB8AC3E}">
        <p14:creationId xmlns:p14="http://schemas.microsoft.com/office/powerpoint/2010/main" val="3901465554"/>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jdelijke aanduiding voor dia-afbeelding 1"/>
          <p:cNvSpPr>
            <a:spLocks noGrp="1" noRot="1" noChangeAspect="1"/>
          </p:cNvSpPr>
          <p:nvPr>
            <p:ph type="sldImg"/>
          </p:nvPr>
        </p:nvSpPr>
        <p:spPr/>
      </p:sp>
      <p:sp>
        <p:nvSpPr>
          <p:cNvPr id="3" name="Tijdelijke aanduiding voor notities 2"/>
          <p:cNvSpPr>
            <a:spLocks noGrp="1"/>
          </p:cNvSpPr>
          <p:nvPr>
            <p:ph type="body" idx="1"/>
          </p:nvPr>
        </p:nvSpPr>
        <p:spPr/>
        <p:txBody>
          <a:bodyPr/>
          <a:lstStyle/>
          <a:p>
            <a:pPr marL="228600" indent="-228600">
              <a:buAutoNum type="arabicPeriod"/>
            </a:pPr>
            <a:r>
              <a:rPr lang="nl-NL" dirty="0"/>
              <a:t>Wanneer is ingrijpen </a:t>
            </a:r>
            <a:r>
              <a:rPr lang="nl-NL" dirty="0" err="1"/>
              <a:t>gelegimiteerd</a:t>
            </a:r>
            <a:r>
              <a:rPr lang="nl-NL" dirty="0"/>
              <a:t>? Wat is goed genoeg ouderschap en wie bepaalt dat? Zicht op morele dilemma’s? </a:t>
            </a:r>
          </a:p>
          <a:p>
            <a:pPr marL="228600" indent="-228600">
              <a:buAutoNum type="arabicPeriod"/>
            </a:pPr>
            <a:r>
              <a:rPr lang="nl-NL" dirty="0"/>
              <a:t>Wet op de Meldcode, Vernieuwde wet op de jeugdbescherming</a:t>
            </a:r>
          </a:p>
          <a:p>
            <a:pPr marL="228600" indent="-228600">
              <a:buAutoNum type="arabicPeriod"/>
            </a:pPr>
            <a:r>
              <a:rPr lang="nl-NL" dirty="0"/>
              <a:t>Basishouding naar ouders / samenwerken met ouders op basis van </a:t>
            </a:r>
            <a:r>
              <a:rPr lang="nl-NL" dirty="0" err="1"/>
              <a:t>onvrijwilligheid</a:t>
            </a:r>
            <a:r>
              <a:rPr lang="nl-NL" dirty="0"/>
              <a:t> / praten met kinderen bij</a:t>
            </a:r>
          </a:p>
          <a:p>
            <a:pPr marL="228600" indent="-228600">
              <a:buAutoNum type="arabicPeriod"/>
            </a:pPr>
            <a:endParaRPr lang="nl-NL" dirty="0"/>
          </a:p>
          <a:p>
            <a:pPr marL="228600" indent="-228600">
              <a:buAutoNum type="arabicPeriod"/>
            </a:pPr>
            <a:endParaRPr lang="nl-NL" dirty="0"/>
          </a:p>
        </p:txBody>
      </p:sp>
      <p:sp>
        <p:nvSpPr>
          <p:cNvPr id="4" name="Tijdelijke aanduiding voor dianummer 3"/>
          <p:cNvSpPr>
            <a:spLocks noGrp="1"/>
          </p:cNvSpPr>
          <p:nvPr>
            <p:ph type="sldNum" sz="quarter" idx="5"/>
          </p:nvPr>
        </p:nvSpPr>
        <p:spPr/>
        <p:txBody>
          <a:bodyPr/>
          <a:lstStyle/>
          <a:p>
            <a:pPr>
              <a:defRPr/>
            </a:pPr>
            <a:fld id="{5ADF9BD2-62E1-4AD4-97B1-6215DDB3D945}" type="slidenum">
              <a:rPr lang="nl-NL" altLang="nl-NL" smtClean="0"/>
              <a:pPr>
                <a:defRPr/>
              </a:pPr>
              <a:t>8</a:t>
            </a:fld>
            <a:endParaRPr lang="nl-NL" altLang="nl-NL"/>
          </a:p>
        </p:txBody>
      </p:sp>
    </p:spTree>
    <p:extLst>
      <p:ext uri="{BB962C8B-B14F-4D97-AF65-F5344CB8AC3E}">
        <p14:creationId xmlns:p14="http://schemas.microsoft.com/office/powerpoint/2010/main" val="3607306580"/>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jdelijke aanduiding voor dia-afbeelding 1"/>
          <p:cNvSpPr>
            <a:spLocks noGrp="1" noRot="1" noChangeAspect="1"/>
          </p:cNvSpPr>
          <p:nvPr>
            <p:ph type="sldImg"/>
          </p:nvPr>
        </p:nvSpPr>
        <p:spPr/>
      </p:sp>
      <p:sp>
        <p:nvSpPr>
          <p:cNvPr id="3" name="Tijdelijke aanduiding voor notities 2"/>
          <p:cNvSpPr>
            <a:spLocks noGrp="1"/>
          </p:cNvSpPr>
          <p:nvPr>
            <p:ph type="body" idx="1"/>
          </p:nvPr>
        </p:nvSpPr>
        <p:spPr/>
        <p:txBody>
          <a:bodyPr/>
          <a:lstStyle/>
          <a:p>
            <a:r>
              <a:rPr lang="nl-NL" dirty="0"/>
              <a:t>Recht op voorzieningen zoals onderwijs, gezondheidszorg opvang en een plek om te spelen</a:t>
            </a:r>
          </a:p>
          <a:p>
            <a:r>
              <a:rPr lang="nl-NL" dirty="0"/>
              <a:t>Recht op bescherming, gericht tegen kindermishandeling, uitbuiting, verwaarlozing</a:t>
            </a:r>
          </a:p>
          <a:p>
            <a:r>
              <a:rPr lang="nl-NL" dirty="0"/>
              <a:t>Recht op deelname in de samenleving</a:t>
            </a:r>
          </a:p>
          <a:p>
            <a:endParaRPr lang="nl-NL" dirty="0"/>
          </a:p>
          <a:p>
            <a:r>
              <a:rPr lang="nl-NL" dirty="0"/>
              <a:t>4 grondslagen:</a:t>
            </a:r>
          </a:p>
          <a:p>
            <a:pPr marL="228600" indent="-228600">
              <a:buAutoNum type="arabicPeriod"/>
            </a:pPr>
            <a:r>
              <a:rPr lang="nl-NL" dirty="0"/>
              <a:t>Geen discriminatie</a:t>
            </a:r>
          </a:p>
          <a:p>
            <a:pPr marL="228600" indent="-228600">
              <a:buAutoNum type="arabicPeriod"/>
            </a:pPr>
            <a:r>
              <a:rPr lang="nl-NL" dirty="0"/>
              <a:t>Belang van het kind</a:t>
            </a:r>
          </a:p>
          <a:p>
            <a:pPr marL="228600" indent="-228600">
              <a:buAutoNum type="arabicPeriod"/>
            </a:pPr>
            <a:r>
              <a:rPr lang="nl-NL" dirty="0"/>
              <a:t>Recht op leven en ontwikkeling</a:t>
            </a:r>
          </a:p>
          <a:p>
            <a:pPr marL="228600" indent="-228600">
              <a:buAutoNum type="arabicPeriod"/>
            </a:pPr>
            <a:r>
              <a:rPr lang="nl-NL" dirty="0"/>
              <a:t>Respect voor de mening van het kind. </a:t>
            </a:r>
          </a:p>
          <a:p>
            <a:pPr marL="0" indent="0">
              <a:buNone/>
            </a:pPr>
            <a:endParaRPr lang="nl-NL" dirty="0"/>
          </a:p>
          <a:p>
            <a:pPr marL="0" indent="0">
              <a:buNone/>
            </a:pPr>
            <a:r>
              <a:rPr lang="nl-NL" dirty="0"/>
              <a:t>Wanneer deze rechten in het gedrang komen mag overheid ingrijpen. Daarbij twee conflicterende waarden: overheid beschermt het privé leven van gezinnen. Overheid beschermt kinderen die in hun ontwikkeling bedreigd worden. </a:t>
            </a:r>
          </a:p>
        </p:txBody>
      </p:sp>
      <p:sp>
        <p:nvSpPr>
          <p:cNvPr id="4" name="Tijdelijke aanduiding voor dianummer 3"/>
          <p:cNvSpPr>
            <a:spLocks noGrp="1"/>
          </p:cNvSpPr>
          <p:nvPr>
            <p:ph type="sldNum" sz="quarter" idx="5"/>
          </p:nvPr>
        </p:nvSpPr>
        <p:spPr/>
        <p:txBody>
          <a:bodyPr/>
          <a:lstStyle/>
          <a:p>
            <a:pPr>
              <a:defRPr/>
            </a:pPr>
            <a:fld id="{5ADF9BD2-62E1-4AD4-97B1-6215DDB3D945}" type="slidenum">
              <a:rPr lang="nl-NL" altLang="nl-NL" smtClean="0"/>
              <a:pPr>
                <a:defRPr/>
              </a:pPr>
              <a:t>9</a:t>
            </a:fld>
            <a:endParaRPr lang="nl-NL" altLang="nl-NL"/>
          </a:p>
        </p:txBody>
      </p:sp>
    </p:spTree>
    <p:extLst>
      <p:ext uri="{BB962C8B-B14F-4D97-AF65-F5344CB8AC3E}">
        <p14:creationId xmlns:p14="http://schemas.microsoft.com/office/powerpoint/2010/main" val="3665507044"/>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jdelijke aanduiding voor dia-afbeelding 1"/>
          <p:cNvSpPr>
            <a:spLocks noGrp="1" noRot="1" noChangeAspect="1"/>
          </p:cNvSpPr>
          <p:nvPr>
            <p:ph type="sldImg"/>
          </p:nvPr>
        </p:nvSpPr>
        <p:spPr/>
      </p:sp>
      <p:sp>
        <p:nvSpPr>
          <p:cNvPr id="3" name="Tijdelijke aanduiding voor notities 2"/>
          <p:cNvSpPr>
            <a:spLocks noGrp="1"/>
          </p:cNvSpPr>
          <p:nvPr>
            <p:ph type="body" idx="1"/>
          </p:nvPr>
        </p:nvSpPr>
        <p:spPr/>
        <p:txBody>
          <a:bodyPr/>
          <a:lstStyle/>
          <a:p>
            <a:endParaRPr lang="nl-NL" dirty="0"/>
          </a:p>
        </p:txBody>
      </p:sp>
      <p:sp>
        <p:nvSpPr>
          <p:cNvPr id="4" name="Tijdelijke aanduiding voor dianummer 3"/>
          <p:cNvSpPr>
            <a:spLocks noGrp="1"/>
          </p:cNvSpPr>
          <p:nvPr>
            <p:ph type="sldNum" sz="quarter" idx="5"/>
          </p:nvPr>
        </p:nvSpPr>
        <p:spPr/>
        <p:txBody>
          <a:bodyPr/>
          <a:lstStyle/>
          <a:p>
            <a:pPr>
              <a:defRPr/>
            </a:pPr>
            <a:fld id="{5ADF9BD2-62E1-4AD4-97B1-6215DDB3D945}" type="slidenum">
              <a:rPr lang="nl-NL" altLang="nl-NL" smtClean="0"/>
              <a:pPr>
                <a:defRPr/>
              </a:pPr>
              <a:t>10</a:t>
            </a:fld>
            <a:endParaRPr lang="nl-NL" altLang="nl-NL"/>
          </a:p>
        </p:txBody>
      </p:sp>
    </p:spTree>
    <p:extLst>
      <p:ext uri="{BB962C8B-B14F-4D97-AF65-F5344CB8AC3E}">
        <p14:creationId xmlns:p14="http://schemas.microsoft.com/office/powerpoint/2010/main" val="4050261941"/>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jdelijke aanduiding voor dia-afbeelding 1"/>
          <p:cNvSpPr>
            <a:spLocks noGrp="1" noRot="1" noChangeAspect="1"/>
          </p:cNvSpPr>
          <p:nvPr>
            <p:ph type="sldImg"/>
          </p:nvPr>
        </p:nvSpPr>
        <p:spPr/>
      </p:sp>
      <p:sp>
        <p:nvSpPr>
          <p:cNvPr id="3" name="Tijdelijke aanduiding voor notities 2"/>
          <p:cNvSpPr>
            <a:spLocks noGrp="1"/>
          </p:cNvSpPr>
          <p:nvPr>
            <p:ph type="body" idx="1"/>
          </p:nvPr>
        </p:nvSpPr>
        <p:spPr/>
        <p:txBody>
          <a:bodyPr/>
          <a:lstStyle/>
          <a:p>
            <a:r>
              <a:rPr lang="nl-NL" dirty="0" err="1"/>
              <a:t>Homo-relaties</a:t>
            </a:r>
            <a:endParaRPr lang="nl-NL" dirty="0"/>
          </a:p>
        </p:txBody>
      </p:sp>
      <p:sp>
        <p:nvSpPr>
          <p:cNvPr id="4" name="Tijdelijke aanduiding voor dianummer 3"/>
          <p:cNvSpPr>
            <a:spLocks noGrp="1"/>
          </p:cNvSpPr>
          <p:nvPr>
            <p:ph type="sldNum" sz="quarter" idx="5"/>
          </p:nvPr>
        </p:nvSpPr>
        <p:spPr/>
        <p:txBody>
          <a:bodyPr/>
          <a:lstStyle/>
          <a:p>
            <a:pPr>
              <a:defRPr/>
            </a:pPr>
            <a:fld id="{5ADF9BD2-62E1-4AD4-97B1-6215DDB3D945}" type="slidenum">
              <a:rPr lang="nl-NL" altLang="nl-NL" smtClean="0"/>
              <a:pPr>
                <a:defRPr/>
              </a:pPr>
              <a:t>13</a:t>
            </a:fld>
            <a:endParaRPr lang="nl-NL" altLang="nl-NL"/>
          </a:p>
        </p:txBody>
      </p:sp>
    </p:spTree>
    <p:extLst>
      <p:ext uri="{BB962C8B-B14F-4D97-AF65-F5344CB8AC3E}">
        <p14:creationId xmlns:p14="http://schemas.microsoft.com/office/powerpoint/2010/main" val="3247410787"/>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jdelijke aanduiding voor dia-afbeelding 1"/>
          <p:cNvSpPr>
            <a:spLocks noGrp="1" noRot="1" noChangeAspect="1"/>
          </p:cNvSpPr>
          <p:nvPr>
            <p:ph type="sldImg"/>
          </p:nvPr>
        </p:nvSpPr>
        <p:spPr/>
      </p:sp>
      <p:sp>
        <p:nvSpPr>
          <p:cNvPr id="3" name="Tijdelijke aanduiding voor notities 2"/>
          <p:cNvSpPr>
            <a:spLocks noGrp="1"/>
          </p:cNvSpPr>
          <p:nvPr>
            <p:ph type="body" idx="1"/>
          </p:nvPr>
        </p:nvSpPr>
        <p:spPr/>
        <p:txBody>
          <a:bodyPr/>
          <a:lstStyle/>
          <a:p>
            <a:r>
              <a:rPr lang="nl-NL" dirty="0"/>
              <a:t>Alle studenten gaan staan. Opdracht: vertel iets wat relevant is als we het hebben over een ondertoezichtstelling. Als je geweest bent ga je zitten. Volgende ronde: wie nog iets weet, gaat weer staan. Weer de beurt aan alle studenten. Wie overblijft is de winnaar. </a:t>
            </a:r>
          </a:p>
        </p:txBody>
      </p:sp>
      <p:sp>
        <p:nvSpPr>
          <p:cNvPr id="4" name="Tijdelijke aanduiding voor dianummer 3"/>
          <p:cNvSpPr>
            <a:spLocks noGrp="1"/>
          </p:cNvSpPr>
          <p:nvPr>
            <p:ph type="sldNum" sz="quarter" idx="5"/>
          </p:nvPr>
        </p:nvSpPr>
        <p:spPr/>
        <p:txBody>
          <a:bodyPr/>
          <a:lstStyle/>
          <a:p>
            <a:pPr>
              <a:defRPr/>
            </a:pPr>
            <a:fld id="{08391764-348D-49F7-8AAB-551BF6EF303E}" type="slidenum">
              <a:rPr lang="nl-NL" altLang="nl-NL" smtClean="0"/>
              <a:pPr>
                <a:defRPr/>
              </a:pPr>
              <a:t>16</a:t>
            </a:fld>
            <a:endParaRPr lang="nl-NL" altLang="nl-NL"/>
          </a:p>
        </p:txBody>
      </p:sp>
    </p:spTree>
    <p:extLst>
      <p:ext uri="{BB962C8B-B14F-4D97-AF65-F5344CB8AC3E}">
        <p14:creationId xmlns:p14="http://schemas.microsoft.com/office/powerpoint/2010/main" val="690119752"/>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jdelijke aanduiding voor dia-afbeelding 1"/>
          <p:cNvSpPr>
            <a:spLocks noGrp="1" noRot="1" noChangeAspect="1"/>
          </p:cNvSpPr>
          <p:nvPr>
            <p:ph type="sldImg"/>
          </p:nvPr>
        </p:nvSpPr>
        <p:spPr/>
      </p:sp>
      <p:sp>
        <p:nvSpPr>
          <p:cNvPr id="3" name="Tijdelijke aanduiding voor notities 2"/>
          <p:cNvSpPr>
            <a:spLocks noGrp="1"/>
          </p:cNvSpPr>
          <p:nvPr>
            <p:ph type="body" idx="1"/>
          </p:nvPr>
        </p:nvSpPr>
        <p:spPr/>
        <p:txBody>
          <a:bodyPr/>
          <a:lstStyle/>
          <a:p>
            <a:r>
              <a:rPr lang="nl-NL" dirty="0"/>
              <a:t>De nieuwe jeugdzorg</a:t>
            </a:r>
          </a:p>
        </p:txBody>
      </p:sp>
      <p:sp>
        <p:nvSpPr>
          <p:cNvPr id="4" name="Tijdelijke aanduiding voor dianummer 3"/>
          <p:cNvSpPr>
            <a:spLocks noGrp="1"/>
          </p:cNvSpPr>
          <p:nvPr>
            <p:ph type="sldNum" sz="quarter" idx="5"/>
          </p:nvPr>
        </p:nvSpPr>
        <p:spPr/>
        <p:txBody>
          <a:bodyPr/>
          <a:lstStyle/>
          <a:p>
            <a:pPr>
              <a:defRPr/>
            </a:pPr>
            <a:fld id="{08391764-348D-49F7-8AAB-551BF6EF303E}" type="slidenum">
              <a:rPr lang="nl-NL" altLang="nl-NL" smtClean="0"/>
              <a:pPr>
                <a:defRPr/>
              </a:pPr>
              <a:t>21</a:t>
            </a:fld>
            <a:endParaRPr lang="nl-NL" altLang="nl-NL"/>
          </a:p>
        </p:txBody>
      </p:sp>
    </p:spTree>
    <p:extLst>
      <p:ext uri="{BB962C8B-B14F-4D97-AF65-F5344CB8AC3E}">
        <p14:creationId xmlns:p14="http://schemas.microsoft.com/office/powerpoint/2010/main" val="226939070"/>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jdelijke aanduiding voor dia-afbeelding 1"/>
          <p:cNvSpPr>
            <a:spLocks noGrp="1" noRot="1" noChangeAspect="1"/>
          </p:cNvSpPr>
          <p:nvPr>
            <p:ph type="sldImg"/>
          </p:nvPr>
        </p:nvSpPr>
        <p:spPr/>
      </p:sp>
      <p:sp>
        <p:nvSpPr>
          <p:cNvPr id="3" name="Tijdelijke aanduiding voor notities 2"/>
          <p:cNvSpPr>
            <a:spLocks noGrp="1"/>
          </p:cNvSpPr>
          <p:nvPr>
            <p:ph type="body" idx="1"/>
          </p:nvPr>
        </p:nvSpPr>
        <p:spPr/>
        <p:txBody>
          <a:bodyPr/>
          <a:lstStyle/>
          <a:p>
            <a:r>
              <a:rPr lang="nl-NL" dirty="0">
                <a:hlinkClick r:id="rId3"/>
              </a:rPr>
              <a:t>Copy Of College Uur 1 3 K1 Hulpverlening In Gedwongen Kader - </a:t>
            </a:r>
            <a:r>
              <a:rPr lang="nl-NL" dirty="0" err="1">
                <a:hlinkClick r:id="rId3"/>
              </a:rPr>
              <a:t>Lessons</a:t>
            </a:r>
            <a:r>
              <a:rPr lang="nl-NL" dirty="0">
                <a:hlinkClick r:id="rId3"/>
              </a:rPr>
              <a:t> – Blendspace</a:t>
            </a:r>
            <a:endParaRPr lang="nl-NL" dirty="0"/>
          </a:p>
          <a:p>
            <a:endParaRPr lang="nl-NL" dirty="0"/>
          </a:p>
        </p:txBody>
      </p:sp>
      <p:sp>
        <p:nvSpPr>
          <p:cNvPr id="4" name="Tijdelijke aanduiding voor dianummer 3"/>
          <p:cNvSpPr>
            <a:spLocks noGrp="1"/>
          </p:cNvSpPr>
          <p:nvPr>
            <p:ph type="sldNum" sz="quarter" idx="5"/>
          </p:nvPr>
        </p:nvSpPr>
        <p:spPr/>
        <p:txBody>
          <a:bodyPr/>
          <a:lstStyle/>
          <a:p>
            <a:pPr>
              <a:defRPr/>
            </a:pPr>
            <a:fld id="{08391764-348D-49F7-8AAB-551BF6EF303E}" type="slidenum">
              <a:rPr lang="nl-NL" altLang="nl-NL" smtClean="0"/>
              <a:pPr>
                <a:defRPr/>
              </a:pPr>
              <a:t>24</a:t>
            </a:fld>
            <a:endParaRPr lang="nl-NL" altLang="nl-NL"/>
          </a:p>
        </p:txBody>
      </p:sp>
    </p:spTree>
    <p:extLst>
      <p:ext uri="{BB962C8B-B14F-4D97-AF65-F5344CB8AC3E}">
        <p14:creationId xmlns:p14="http://schemas.microsoft.com/office/powerpoint/2010/main" val="3515538879"/>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10" name="Tijdelijke aanduiding voor dia-afbeelding 1">
            <a:extLst>
              <a:ext uri="{FF2B5EF4-FFF2-40B4-BE49-F238E27FC236}">
                <a16:creationId xmlns:a16="http://schemas.microsoft.com/office/drawing/2014/main" id="{A9149E8A-B890-440F-AF68-24B5D70A0E3D}"/>
              </a:ext>
            </a:extLst>
          </p:cNvPr>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17411" name="Tijdelijke aanduiding voor notities 2">
            <a:extLst>
              <a:ext uri="{FF2B5EF4-FFF2-40B4-BE49-F238E27FC236}">
                <a16:creationId xmlns:a16="http://schemas.microsoft.com/office/drawing/2014/main" id="{ECCCBCA7-B641-42FF-A5DA-834225E754B5}"/>
              </a:ext>
            </a:extLst>
          </p:cNvPr>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endParaRPr lang="nl-NL" altLang="nl-NL"/>
          </a:p>
        </p:txBody>
      </p:sp>
      <p:sp>
        <p:nvSpPr>
          <p:cNvPr id="17412" name="Tijdelijke aanduiding voor dianummer 3">
            <a:extLst>
              <a:ext uri="{FF2B5EF4-FFF2-40B4-BE49-F238E27FC236}">
                <a16:creationId xmlns:a16="http://schemas.microsoft.com/office/drawing/2014/main" id="{83E3EB67-9248-473B-8CC5-C3383F4D052F}"/>
              </a:ext>
            </a:extLst>
          </p:cNvPr>
          <p:cNvSpPr>
            <a:spLocks noGrp="1" noChangeArrowheads="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Calibri" panose="020F0502020204030204" pitchFamily="34" charset="0"/>
              </a:defRPr>
            </a:lvl1pPr>
            <a:lvl2pPr marL="742950" indent="-285750">
              <a:spcBef>
                <a:spcPct val="30000"/>
              </a:spcBef>
              <a:defRPr sz="1200">
                <a:solidFill>
                  <a:schemeClr val="tx1"/>
                </a:solidFill>
                <a:latin typeface="Calibri" panose="020F0502020204030204" pitchFamily="34" charset="0"/>
              </a:defRPr>
            </a:lvl2pPr>
            <a:lvl3pPr marL="1143000" indent="-228600">
              <a:spcBef>
                <a:spcPct val="30000"/>
              </a:spcBef>
              <a:defRPr sz="1200">
                <a:solidFill>
                  <a:schemeClr val="tx1"/>
                </a:solidFill>
                <a:latin typeface="Calibri" panose="020F0502020204030204" pitchFamily="34" charset="0"/>
              </a:defRPr>
            </a:lvl3pPr>
            <a:lvl4pPr marL="1600200" indent="-228600">
              <a:spcBef>
                <a:spcPct val="30000"/>
              </a:spcBef>
              <a:defRPr sz="1200">
                <a:solidFill>
                  <a:schemeClr val="tx1"/>
                </a:solidFill>
                <a:latin typeface="Calibri" panose="020F0502020204030204" pitchFamily="34" charset="0"/>
              </a:defRPr>
            </a:lvl4pPr>
            <a:lvl5pPr marL="2057400" indent="-228600">
              <a:spcBef>
                <a:spcPct val="30000"/>
              </a:spcBef>
              <a:defRPr sz="1200">
                <a:solidFill>
                  <a:schemeClr val="tx1"/>
                </a:solidFill>
                <a:latin typeface="Calibri" panose="020F0502020204030204" pitchFamily="34" charset="0"/>
              </a:defRPr>
            </a:lvl5pPr>
            <a:lvl6pPr marL="2514600" indent="-228600" defTabSz="457200" eaLnBrk="0" fontAlgn="base" hangingPunct="0">
              <a:spcBef>
                <a:spcPct val="30000"/>
              </a:spcBef>
              <a:spcAft>
                <a:spcPct val="0"/>
              </a:spcAft>
              <a:defRPr sz="1200">
                <a:solidFill>
                  <a:schemeClr val="tx1"/>
                </a:solidFill>
                <a:latin typeface="Calibri" panose="020F0502020204030204" pitchFamily="34" charset="0"/>
              </a:defRPr>
            </a:lvl6pPr>
            <a:lvl7pPr marL="2971800" indent="-228600" defTabSz="457200" eaLnBrk="0" fontAlgn="base" hangingPunct="0">
              <a:spcBef>
                <a:spcPct val="30000"/>
              </a:spcBef>
              <a:spcAft>
                <a:spcPct val="0"/>
              </a:spcAft>
              <a:defRPr sz="1200">
                <a:solidFill>
                  <a:schemeClr val="tx1"/>
                </a:solidFill>
                <a:latin typeface="Calibri" panose="020F0502020204030204" pitchFamily="34" charset="0"/>
              </a:defRPr>
            </a:lvl7pPr>
            <a:lvl8pPr marL="3429000" indent="-228600" defTabSz="457200" eaLnBrk="0" fontAlgn="base" hangingPunct="0">
              <a:spcBef>
                <a:spcPct val="30000"/>
              </a:spcBef>
              <a:spcAft>
                <a:spcPct val="0"/>
              </a:spcAft>
              <a:defRPr sz="1200">
                <a:solidFill>
                  <a:schemeClr val="tx1"/>
                </a:solidFill>
                <a:latin typeface="Calibri" panose="020F0502020204030204" pitchFamily="34" charset="0"/>
              </a:defRPr>
            </a:lvl8pPr>
            <a:lvl9pPr marL="3886200" indent="-228600" defTabSz="457200" eaLnBrk="0" fontAlgn="base" hangingPunct="0">
              <a:spcBef>
                <a:spcPct val="30000"/>
              </a:spcBef>
              <a:spcAft>
                <a:spcPct val="0"/>
              </a:spcAft>
              <a:defRPr sz="1200">
                <a:solidFill>
                  <a:schemeClr val="tx1"/>
                </a:solidFill>
                <a:latin typeface="Calibri" panose="020F0502020204030204" pitchFamily="34" charset="0"/>
              </a:defRPr>
            </a:lvl9pPr>
          </a:lstStyle>
          <a:p>
            <a:pPr>
              <a:spcBef>
                <a:spcPct val="0"/>
              </a:spcBef>
            </a:pPr>
            <a:fld id="{F5F14C1C-842A-4000-ACB7-C02A177E6B21}" type="slidenum">
              <a:rPr lang="nl-NL" altLang="nl-NL" smtClean="0"/>
              <a:pPr>
                <a:spcBef>
                  <a:spcPct val="0"/>
                </a:spcBef>
              </a:pPr>
              <a:t>27</a:t>
            </a:fld>
            <a:endParaRPr lang="nl-NL" altLang="nl-NL"/>
          </a:p>
        </p:txBody>
      </p:sp>
    </p:spTree>
  </p:cSld>
  <p:clrMapOvr>
    <a:masterClrMapping/>
  </p:clrMapOvr>
</p:notes>
</file>

<file path=ppt/slideLayouts/_rels/slideLayout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eg"/><Relationship Id="rId1" Type="http://schemas.openxmlformats.org/officeDocument/2006/relationships/slideMaster" Target="../slideMasters/slideMaster1.xml"/><Relationship Id="rId5" Type="http://schemas.openxmlformats.org/officeDocument/2006/relationships/image" Target="../media/image4.png"/><Relationship Id="rId4" Type="http://schemas.openxmlformats.org/officeDocument/2006/relationships/image" Target="../media/image3.png"/></Relationships>
</file>

<file path=ppt/slideLayouts/_rels/slideLayout2.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pn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eg"/><Relationship Id="rId1" Type="http://schemas.openxmlformats.org/officeDocument/2006/relationships/slideMaster" Target="../slideMasters/slideMaster1.xml"/><Relationship Id="rId5" Type="http://schemas.openxmlformats.org/officeDocument/2006/relationships/image" Target="../media/image4.png"/><Relationship Id="rId4" Type="http://schemas.openxmlformats.org/officeDocument/2006/relationships/image" Target="../media/image3.png"/></Relationships>
</file>

<file path=ppt/slideLayouts/_rels/slideLayout5.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eg"/><Relationship Id="rId1" Type="http://schemas.openxmlformats.org/officeDocument/2006/relationships/slideMaster" Target="../slideMasters/slideMaster1.xml"/><Relationship Id="rId4" Type="http://schemas.openxmlformats.org/officeDocument/2006/relationships/image" Target="../media/image3.png"/></Relationships>
</file>

<file path=ppt/slideLayouts/_rels/slideLayout6.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6.png"/><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userDrawn="1">
  <p:cSld name="Voorpagina Driestar onderwijsadvies">
    <p:spTree>
      <p:nvGrpSpPr>
        <p:cNvPr id="1" name=""/>
        <p:cNvGrpSpPr/>
        <p:nvPr/>
      </p:nvGrpSpPr>
      <p:grpSpPr>
        <a:xfrm>
          <a:off x="0" y="0"/>
          <a:ext cx="0" cy="0"/>
          <a:chOff x="0" y="0"/>
          <a:chExt cx="0" cy="0"/>
        </a:xfrm>
      </p:grpSpPr>
      <p:sp>
        <p:nvSpPr>
          <p:cNvPr id="8" name="Rechthoek 7">
            <a:extLst>
              <a:ext uri="{FF2B5EF4-FFF2-40B4-BE49-F238E27FC236}">
                <a16:creationId xmlns:a16="http://schemas.microsoft.com/office/drawing/2014/main" id="{6BF25A0A-E9CF-48C9-9B23-313C373723A5}"/>
              </a:ext>
            </a:extLst>
          </p:cNvPr>
          <p:cNvSpPr/>
          <p:nvPr userDrawn="1"/>
        </p:nvSpPr>
        <p:spPr>
          <a:xfrm>
            <a:off x="0" y="0"/>
            <a:ext cx="9144000" cy="5143500"/>
          </a:xfrm>
          <a:prstGeom prst="rect">
            <a:avLst/>
          </a:prstGeom>
          <a:solidFill>
            <a:schemeClr val="bg1"/>
          </a:solidFill>
          <a:ln>
            <a:noFill/>
          </a:ln>
        </p:spPr>
        <p:style>
          <a:lnRef idx="1">
            <a:schemeClr val="accent1"/>
          </a:lnRef>
          <a:fillRef idx="3">
            <a:schemeClr val="accent1"/>
          </a:fillRef>
          <a:effectRef idx="2">
            <a:schemeClr val="accent1"/>
          </a:effectRef>
          <a:fontRef idx="minor">
            <a:schemeClr val="lt1"/>
          </a:fontRef>
        </p:style>
        <p:txBody>
          <a:bodyPr anchor="ctr"/>
          <a:lstStyle/>
          <a:p>
            <a:pPr algn="ctr" eaLnBrk="1" fontAlgn="auto" hangingPunct="1">
              <a:spcBef>
                <a:spcPts val="0"/>
              </a:spcBef>
              <a:spcAft>
                <a:spcPts val="0"/>
              </a:spcAft>
              <a:defRPr/>
            </a:pPr>
            <a:endParaRPr lang="nl-NL" sz="1350"/>
          </a:p>
        </p:txBody>
      </p:sp>
      <p:grpSp>
        <p:nvGrpSpPr>
          <p:cNvPr id="10" name="Groep 11">
            <a:extLst>
              <a:ext uri="{FF2B5EF4-FFF2-40B4-BE49-F238E27FC236}">
                <a16:creationId xmlns:a16="http://schemas.microsoft.com/office/drawing/2014/main" id="{07E247F5-3590-4921-8914-F6F637544131}"/>
              </a:ext>
            </a:extLst>
          </p:cNvPr>
          <p:cNvGrpSpPr>
            <a:grpSpLocks/>
          </p:cNvGrpSpPr>
          <p:nvPr userDrawn="1"/>
        </p:nvGrpSpPr>
        <p:grpSpPr bwMode="auto">
          <a:xfrm>
            <a:off x="9404350" y="-4763"/>
            <a:ext cx="2187575" cy="5153026"/>
            <a:chOff x="9316379" y="-5444"/>
            <a:chExt cx="2609094" cy="6868888"/>
          </a:xfrm>
        </p:grpSpPr>
        <p:pic>
          <p:nvPicPr>
            <p:cNvPr id="11" name="Picture 3">
              <a:extLst>
                <a:ext uri="{FF2B5EF4-FFF2-40B4-BE49-F238E27FC236}">
                  <a16:creationId xmlns:a16="http://schemas.microsoft.com/office/drawing/2014/main" id="{96F4DC8D-01A8-42A0-9E80-10F8EFA24F37}"/>
                </a:ext>
              </a:extLst>
            </p:cNvPr>
            <p:cNvPicPr>
              <a:picLocks noChangeAspect="1" noChangeArrowheads="1"/>
            </p:cNvPicPr>
            <p:nvPr userDrawn="1"/>
          </p:nvPicPr>
          <p:blipFill>
            <a:blip r:embed="rId2">
              <a:extLst>
                <a:ext uri="{28A0092B-C50C-407E-A947-70E740481C1C}">
                  <a14:useLocalDpi xmlns:a14="http://schemas.microsoft.com/office/drawing/2010/main" val="0"/>
                </a:ext>
              </a:extLst>
            </a:blip>
            <a:srcRect/>
            <a:stretch>
              <a:fillRect/>
            </a:stretch>
          </p:blipFill>
          <p:spPr bwMode="auto">
            <a:xfrm>
              <a:off x="9412068" y="5637967"/>
              <a:ext cx="1327774" cy="101535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nvGrpSpPr>
            <p:cNvPr id="12" name="Instructie Afbeelding &amp; Dia Herstellen">
              <a:extLst>
                <a:ext uri="{FF2B5EF4-FFF2-40B4-BE49-F238E27FC236}">
                  <a16:creationId xmlns:a16="http://schemas.microsoft.com/office/drawing/2014/main" id="{1F9047A0-1B45-4DB3-9F18-01DBE831E574}"/>
                </a:ext>
              </a:extLst>
            </p:cNvPr>
            <p:cNvGrpSpPr>
              <a:grpSpLocks/>
            </p:cNvGrpSpPr>
            <p:nvPr userDrawn="1"/>
          </p:nvGrpSpPr>
          <p:grpSpPr bwMode="auto">
            <a:xfrm>
              <a:off x="9316379" y="-5444"/>
              <a:ext cx="2609094" cy="6868888"/>
              <a:chOff x="12470972" y="-5444"/>
              <a:chExt cx="2609094" cy="6868888"/>
            </a:xfrm>
          </p:grpSpPr>
          <p:sp>
            <p:nvSpPr>
              <p:cNvPr id="13" name="Rechthoek 12">
                <a:extLst>
                  <a:ext uri="{FF2B5EF4-FFF2-40B4-BE49-F238E27FC236}">
                    <a16:creationId xmlns:a16="http://schemas.microsoft.com/office/drawing/2014/main" id="{82361671-7241-4E34-A053-50C75BE3B887}"/>
                  </a:ext>
                </a:extLst>
              </p:cNvPr>
              <p:cNvSpPr>
                <a:spLocks noChangeArrowheads="1"/>
              </p:cNvSpPr>
              <p:nvPr/>
            </p:nvSpPr>
            <p:spPr bwMode="auto">
              <a:xfrm>
                <a:off x="12484226" y="-5444"/>
                <a:ext cx="2584479" cy="287792"/>
              </a:xfrm>
              <a:prstGeom prst="rect">
                <a:avLst/>
              </a:prstGeom>
              <a:noFill/>
              <a:ln>
                <a:noFill/>
              </a:ln>
            </p:spPr>
            <p:txBody>
              <a:bodyPr lIns="0" tIns="0" rIns="0" bIns="0"/>
              <a:lstStyle>
                <a:lvl1pPr defTabSz="685800">
                  <a:defRPr>
                    <a:solidFill>
                      <a:schemeClr val="tx1"/>
                    </a:solidFill>
                    <a:latin typeface="Arial" panose="020B0604020202020204" pitchFamily="34" charset="0"/>
                    <a:cs typeface="Arial" panose="020B0604020202020204" pitchFamily="34" charset="0"/>
                  </a:defRPr>
                </a:lvl1pPr>
                <a:lvl2pPr marL="742950" indent="-285750" defTabSz="685800">
                  <a:defRPr>
                    <a:solidFill>
                      <a:schemeClr val="tx1"/>
                    </a:solidFill>
                    <a:latin typeface="Arial" panose="020B0604020202020204" pitchFamily="34" charset="0"/>
                    <a:cs typeface="Arial" panose="020B0604020202020204" pitchFamily="34" charset="0"/>
                  </a:defRPr>
                </a:lvl2pPr>
                <a:lvl3pPr marL="1143000" indent="-228600" defTabSz="685800">
                  <a:defRPr>
                    <a:solidFill>
                      <a:schemeClr val="tx1"/>
                    </a:solidFill>
                    <a:latin typeface="Arial" panose="020B0604020202020204" pitchFamily="34" charset="0"/>
                    <a:cs typeface="Arial" panose="020B0604020202020204" pitchFamily="34" charset="0"/>
                  </a:defRPr>
                </a:lvl3pPr>
                <a:lvl4pPr marL="1600200" indent="-228600" defTabSz="685800">
                  <a:defRPr>
                    <a:solidFill>
                      <a:schemeClr val="tx1"/>
                    </a:solidFill>
                    <a:latin typeface="Arial" panose="020B0604020202020204" pitchFamily="34" charset="0"/>
                    <a:cs typeface="Arial" panose="020B0604020202020204" pitchFamily="34" charset="0"/>
                  </a:defRPr>
                </a:lvl4pPr>
                <a:lvl5pPr marL="2057400" indent="-228600" defTabSz="685800">
                  <a:defRPr>
                    <a:solidFill>
                      <a:schemeClr val="tx1"/>
                    </a:solidFill>
                    <a:latin typeface="Arial" panose="020B0604020202020204" pitchFamily="34" charset="0"/>
                    <a:cs typeface="Arial" panose="020B0604020202020204" pitchFamily="34" charset="0"/>
                  </a:defRPr>
                </a:lvl5pPr>
                <a:lvl6pPr marL="2514600" indent="-228600" defTabSz="6858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defTabSz="6858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defTabSz="6858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defTabSz="6858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hangingPunct="1">
                  <a:lnSpc>
                    <a:spcPct val="80000"/>
                  </a:lnSpc>
                  <a:defRPr/>
                </a:pPr>
                <a:r>
                  <a:rPr lang="nl-NL" altLang="nl-NL" sz="1200" b="1">
                    <a:solidFill>
                      <a:srgbClr val="006F8A"/>
                    </a:solidFill>
                    <a:latin typeface="Segoe UI Light" panose="020B0502040204020203" pitchFamily="34" charset="0"/>
                    <a:cs typeface="Segoe UI Light" panose="020B0502040204020203" pitchFamily="34" charset="0"/>
                  </a:rPr>
                  <a:t>AFBEELDING INVOEGEN</a:t>
                </a:r>
              </a:p>
            </p:txBody>
          </p:sp>
          <p:sp>
            <p:nvSpPr>
              <p:cNvPr id="14" name="Tekstvak 33">
                <a:extLst>
                  <a:ext uri="{FF2B5EF4-FFF2-40B4-BE49-F238E27FC236}">
                    <a16:creationId xmlns:a16="http://schemas.microsoft.com/office/drawing/2014/main" id="{411DFCBD-7BB5-45E0-B790-BAAC1C5EDEE0}"/>
                  </a:ext>
                </a:extLst>
              </p:cNvPr>
              <p:cNvSpPr txBox="1">
                <a:spLocks noChangeArrowheads="1"/>
              </p:cNvSpPr>
              <p:nvPr/>
            </p:nvSpPr>
            <p:spPr bwMode="auto">
              <a:xfrm>
                <a:off x="12484226" y="974315"/>
                <a:ext cx="2584479" cy="224307"/>
              </a:xfrm>
              <a:prstGeom prst="rect">
                <a:avLst/>
              </a:prstGeom>
              <a:noFill/>
              <a:ln>
                <a:noFill/>
              </a:ln>
            </p:spPr>
            <p:txBody>
              <a:bodyPr lIns="0" tIns="0" rIns="0" bIns="0"/>
              <a:lstStyle>
                <a:lvl1pPr defTabSz="685800">
                  <a:defRPr>
                    <a:solidFill>
                      <a:schemeClr val="tx1"/>
                    </a:solidFill>
                    <a:latin typeface="Arial" panose="020B0604020202020204" pitchFamily="34" charset="0"/>
                    <a:cs typeface="Arial" panose="020B0604020202020204" pitchFamily="34" charset="0"/>
                  </a:defRPr>
                </a:lvl1pPr>
                <a:lvl2pPr marL="742950" indent="-285750" defTabSz="685800">
                  <a:defRPr>
                    <a:solidFill>
                      <a:schemeClr val="tx1"/>
                    </a:solidFill>
                    <a:latin typeface="Arial" panose="020B0604020202020204" pitchFamily="34" charset="0"/>
                    <a:cs typeface="Arial" panose="020B0604020202020204" pitchFamily="34" charset="0"/>
                  </a:defRPr>
                </a:lvl2pPr>
                <a:lvl3pPr marL="1143000" indent="-228600" defTabSz="685800">
                  <a:defRPr>
                    <a:solidFill>
                      <a:schemeClr val="tx1"/>
                    </a:solidFill>
                    <a:latin typeface="Arial" panose="020B0604020202020204" pitchFamily="34" charset="0"/>
                    <a:cs typeface="Arial" panose="020B0604020202020204" pitchFamily="34" charset="0"/>
                  </a:defRPr>
                </a:lvl3pPr>
                <a:lvl4pPr marL="1600200" indent="-228600" defTabSz="685800">
                  <a:defRPr>
                    <a:solidFill>
                      <a:schemeClr val="tx1"/>
                    </a:solidFill>
                    <a:latin typeface="Arial" panose="020B0604020202020204" pitchFamily="34" charset="0"/>
                    <a:cs typeface="Arial" panose="020B0604020202020204" pitchFamily="34" charset="0"/>
                  </a:defRPr>
                </a:lvl4pPr>
                <a:lvl5pPr marL="2057400" indent="-228600" defTabSz="685800">
                  <a:defRPr>
                    <a:solidFill>
                      <a:schemeClr val="tx1"/>
                    </a:solidFill>
                    <a:latin typeface="Arial" panose="020B0604020202020204" pitchFamily="34" charset="0"/>
                    <a:cs typeface="Arial" panose="020B0604020202020204" pitchFamily="34" charset="0"/>
                  </a:defRPr>
                </a:lvl5pPr>
                <a:lvl6pPr marL="2514600" indent="-228600" defTabSz="6858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defTabSz="6858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defTabSz="6858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defTabSz="6858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hangingPunct="1">
                  <a:defRPr/>
                </a:pPr>
                <a:r>
                  <a:rPr lang="nl-NL" altLang="nl-NL" sz="900">
                    <a:solidFill>
                      <a:srgbClr val="000000"/>
                    </a:solidFill>
                    <a:latin typeface="Segoe UI Light" panose="020B0502040204020203" pitchFamily="34" charset="0"/>
                    <a:cs typeface="Segoe UI Light" panose="020B0502040204020203" pitchFamily="34" charset="0"/>
                  </a:rPr>
                  <a:t>Klik op het icoon om een afbeelding</a:t>
                </a:r>
                <a:br>
                  <a:rPr lang="nl-NL" altLang="nl-NL" sz="900">
                    <a:solidFill>
                      <a:srgbClr val="000000"/>
                    </a:solidFill>
                    <a:latin typeface="Segoe UI Light" panose="020B0502040204020203" pitchFamily="34" charset="0"/>
                    <a:cs typeface="Segoe UI Light" panose="020B0502040204020203" pitchFamily="34" charset="0"/>
                  </a:rPr>
                </a:br>
                <a:r>
                  <a:rPr lang="nl-NL" altLang="nl-NL" sz="900">
                    <a:solidFill>
                      <a:srgbClr val="000000"/>
                    </a:solidFill>
                    <a:latin typeface="Segoe UI Light" panose="020B0502040204020203" pitchFamily="34" charset="0"/>
                    <a:cs typeface="Segoe UI Light" panose="020B0502040204020203" pitchFamily="34" charset="0"/>
                  </a:rPr>
                  <a:t>in te voegen</a:t>
                </a:r>
              </a:p>
            </p:txBody>
          </p:sp>
          <p:sp>
            <p:nvSpPr>
              <p:cNvPr id="15" name="Tekstvak 33">
                <a:extLst>
                  <a:ext uri="{FF2B5EF4-FFF2-40B4-BE49-F238E27FC236}">
                    <a16:creationId xmlns:a16="http://schemas.microsoft.com/office/drawing/2014/main" id="{7133BFAE-35FB-4504-87C0-91E7152DD669}"/>
                  </a:ext>
                </a:extLst>
              </p:cNvPr>
              <p:cNvSpPr txBox="1">
                <a:spLocks noChangeArrowheads="1"/>
              </p:cNvSpPr>
              <p:nvPr/>
            </p:nvSpPr>
            <p:spPr bwMode="auto">
              <a:xfrm>
                <a:off x="12478546" y="3056565"/>
                <a:ext cx="2593947" cy="444383"/>
              </a:xfrm>
              <a:prstGeom prst="rect">
                <a:avLst/>
              </a:prstGeom>
              <a:noFill/>
              <a:ln>
                <a:noFill/>
              </a:ln>
            </p:spPr>
            <p:txBody>
              <a:bodyPr lIns="0" tIns="0" rIns="0" bIns="0"/>
              <a:lstStyle>
                <a:lvl1pPr defTabSz="685800">
                  <a:defRPr>
                    <a:solidFill>
                      <a:schemeClr val="tx1"/>
                    </a:solidFill>
                    <a:latin typeface="Arial" panose="020B0604020202020204" pitchFamily="34" charset="0"/>
                    <a:cs typeface="Arial" panose="020B0604020202020204" pitchFamily="34" charset="0"/>
                  </a:defRPr>
                </a:lvl1pPr>
                <a:lvl2pPr marL="742950" indent="-285750" defTabSz="685800">
                  <a:defRPr>
                    <a:solidFill>
                      <a:schemeClr val="tx1"/>
                    </a:solidFill>
                    <a:latin typeface="Arial" panose="020B0604020202020204" pitchFamily="34" charset="0"/>
                    <a:cs typeface="Arial" panose="020B0604020202020204" pitchFamily="34" charset="0"/>
                  </a:defRPr>
                </a:lvl2pPr>
                <a:lvl3pPr marL="1143000" indent="-228600" defTabSz="685800">
                  <a:defRPr>
                    <a:solidFill>
                      <a:schemeClr val="tx1"/>
                    </a:solidFill>
                    <a:latin typeface="Arial" panose="020B0604020202020204" pitchFamily="34" charset="0"/>
                    <a:cs typeface="Arial" panose="020B0604020202020204" pitchFamily="34" charset="0"/>
                  </a:defRPr>
                </a:lvl3pPr>
                <a:lvl4pPr marL="1600200" indent="-228600" defTabSz="685800">
                  <a:defRPr>
                    <a:solidFill>
                      <a:schemeClr val="tx1"/>
                    </a:solidFill>
                    <a:latin typeface="Arial" panose="020B0604020202020204" pitchFamily="34" charset="0"/>
                    <a:cs typeface="Arial" panose="020B0604020202020204" pitchFamily="34" charset="0"/>
                  </a:defRPr>
                </a:lvl4pPr>
                <a:lvl5pPr marL="2057400" indent="-228600" defTabSz="685800">
                  <a:defRPr>
                    <a:solidFill>
                      <a:schemeClr val="tx1"/>
                    </a:solidFill>
                    <a:latin typeface="Arial" panose="020B0604020202020204" pitchFamily="34" charset="0"/>
                    <a:cs typeface="Arial" panose="020B0604020202020204" pitchFamily="34" charset="0"/>
                  </a:defRPr>
                </a:lvl5pPr>
                <a:lvl6pPr marL="2514600" indent="-228600" defTabSz="6858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defTabSz="6858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defTabSz="6858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defTabSz="6858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hangingPunct="1">
                  <a:defRPr/>
                </a:pPr>
                <a:r>
                  <a:rPr lang="nl-NL" altLang="nl-NL" sz="900">
                    <a:solidFill>
                      <a:srgbClr val="000000"/>
                    </a:solidFill>
                    <a:latin typeface="Segoe UI Light" panose="020B0502040204020203" pitchFamily="34" charset="0"/>
                    <a:cs typeface="Segoe UI Light" panose="020B0502040204020203" pitchFamily="34" charset="0"/>
                  </a:rPr>
                  <a:t>Selecteer de afbeelding die u wilt invoegen en klik op </a:t>
                </a:r>
                <a:r>
                  <a:rPr lang="nl-NL" altLang="nl-NL" sz="900" b="1">
                    <a:solidFill>
                      <a:srgbClr val="000000"/>
                    </a:solidFill>
                    <a:latin typeface="Segoe UI Light" panose="020B0502040204020203" pitchFamily="34" charset="0"/>
                    <a:cs typeface="Segoe UI Light" panose="020B0502040204020203" pitchFamily="34" charset="0"/>
                  </a:rPr>
                  <a:t>‘Invoegen’</a:t>
                </a:r>
              </a:p>
            </p:txBody>
          </p:sp>
          <p:sp>
            <p:nvSpPr>
              <p:cNvPr id="16" name="Ovaal 15">
                <a:extLst>
                  <a:ext uri="{FF2B5EF4-FFF2-40B4-BE49-F238E27FC236}">
                    <a16:creationId xmlns:a16="http://schemas.microsoft.com/office/drawing/2014/main" id="{00F3ADB5-18E7-4720-9953-42A6DF72ABCD}"/>
                  </a:ext>
                </a:extLst>
              </p:cNvPr>
              <p:cNvSpPr/>
              <p:nvPr/>
            </p:nvSpPr>
            <p:spPr>
              <a:xfrm>
                <a:off x="12484226" y="491842"/>
                <a:ext cx="359744" cy="359738"/>
              </a:xfrm>
              <a:prstGeom prst="ellipse">
                <a:avLst/>
              </a:prstGeom>
              <a:solidFill>
                <a:schemeClr val="accent3"/>
              </a:solidFill>
              <a:ln w="25400" cap="flat" cmpd="sng" algn="ctr">
                <a:noFill/>
                <a:prstDash val="solid"/>
              </a:ln>
              <a:effectLst/>
            </p:spPr>
            <p:txBody>
              <a:bodyPr lIns="0" tIns="36000" rIns="0" bIns="43200" anchor="ctr"/>
              <a:lstStyle>
                <a:defPPr>
                  <a:defRPr lang="nl-NL"/>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pPr algn="ctr" defTabSz="685800" eaLnBrk="1" fontAlgn="auto" hangingPunct="1">
                  <a:spcBef>
                    <a:spcPts val="0"/>
                  </a:spcBef>
                  <a:spcAft>
                    <a:spcPts val="0"/>
                  </a:spcAft>
                  <a:defRPr/>
                </a:pPr>
                <a:r>
                  <a:rPr lang="nl-NL" sz="1050" kern="0" dirty="0">
                    <a:solidFill>
                      <a:prstClr val="white"/>
                    </a:solidFill>
                    <a:latin typeface="Segoe UI Light" panose="020B0502040204020203" pitchFamily="34" charset="0"/>
                    <a:cs typeface="Segoe UI Light" panose="020B0502040204020203" pitchFamily="34" charset="0"/>
                  </a:rPr>
                  <a:t>1</a:t>
                </a:r>
              </a:p>
            </p:txBody>
          </p:sp>
          <p:sp>
            <p:nvSpPr>
              <p:cNvPr id="17" name="Ovaal 16">
                <a:extLst>
                  <a:ext uri="{FF2B5EF4-FFF2-40B4-BE49-F238E27FC236}">
                    <a16:creationId xmlns:a16="http://schemas.microsoft.com/office/drawing/2014/main" id="{1678D6C1-0588-4961-94B7-F15E7FBD03E1}"/>
                  </a:ext>
                </a:extLst>
              </p:cNvPr>
              <p:cNvSpPr/>
              <p:nvPr/>
            </p:nvSpPr>
            <p:spPr>
              <a:xfrm>
                <a:off x="12488013" y="2500029"/>
                <a:ext cx="361637" cy="359738"/>
              </a:xfrm>
              <a:prstGeom prst="ellipse">
                <a:avLst/>
              </a:prstGeom>
              <a:solidFill>
                <a:schemeClr val="accent3"/>
              </a:solidFill>
              <a:ln w="25400" cap="flat" cmpd="sng" algn="ctr">
                <a:noFill/>
                <a:prstDash val="solid"/>
              </a:ln>
              <a:effectLst/>
            </p:spPr>
            <p:txBody>
              <a:bodyPr lIns="0" tIns="36000" rIns="0" bIns="43200" anchor="ctr"/>
              <a:lstStyle>
                <a:defPPr>
                  <a:defRPr lang="nl-NL"/>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pPr algn="ctr" defTabSz="685800" eaLnBrk="1" fontAlgn="auto" hangingPunct="1">
                  <a:spcBef>
                    <a:spcPts val="0"/>
                  </a:spcBef>
                  <a:spcAft>
                    <a:spcPts val="0"/>
                  </a:spcAft>
                  <a:defRPr/>
                </a:pPr>
                <a:r>
                  <a:rPr lang="nl-NL" sz="1050" kern="0" dirty="0">
                    <a:solidFill>
                      <a:prstClr val="white"/>
                    </a:solidFill>
                    <a:latin typeface="Segoe UI Light" panose="020B0502040204020203" pitchFamily="34" charset="0"/>
                    <a:cs typeface="Segoe UI Light" panose="020B0502040204020203" pitchFamily="34" charset="0"/>
                  </a:rPr>
                  <a:t>2</a:t>
                </a:r>
              </a:p>
            </p:txBody>
          </p:sp>
          <p:cxnSp>
            <p:nvCxnSpPr>
              <p:cNvPr id="18" name="Rechte verbindingslijn 17">
                <a:extLst>
                  <a:ext uri="{FF2B5EF4-FFF2-40B4-BE49-F238E27FC236}">
                    <a16:creationId xmlns:a16="http://schemas.microsoft.com/office/drawing/2014/main" id="{187388A1-5863-4818-A0DF-66A4AF5B2B0D}"/>
                  </a:ext>
                </a:extLst>
              </p:cNvPr>
              <p:cNvCxnSpPr/>
              <p:nvPr/>
            </p:nvCxnSpPr>
            <p:spPr>
              <a:xfrm>
                <a:off x="12488013" y="282348"/>
                <a:ext cx="2592053" cy="0"/>
              </a:xfrm>
              <a:prstGeom prst="line">
                <a:avLst/>
              </a:prstGeom>
              <a:noFill/>
              <a:ln w="9525" cap="flat" cmpd="sng" algn="ctr">
                <a:solidFill>
                  <a:schemeClr val="accent3"/>
                </a:solidFill>
                <a:prstDash val="solid"/>
              </a:ln>
              <a:effectLst/>
            </p:spPr>
          </p:cxnSp>
          <p:cxnSp>
            <p:nvCxnSpPr>
              <p:cNvPr id="19" name="Rechte verbindingslijn 18">
                <a:extLst>
                  <a:ext uri="{FF2B5EF4-FFF2-40B4-BE49-F238E27FC236}">
                    <a16:creationId xmlns:a16="http://schemas.microsoft.com/office/drawing/2014/main" id="{D6A75B59-C11D-44EC-A27F-38976A1D8D7C}"/>
                  </a:ext>
                </a:extLst>
              </p:cNvPr>
              <p:cNvCxnSpPr/>
              <p:nvPr/>
            </p:nvCxnSpPr>
            <p:spPr>
              <a:xfrm>
                <a:off x="12478546" y="2303231"/>
                <a:ext cx="2593947" cy="0"/>
              </a:xfrm>
              <a:prstGeom prst="line">
                <a:avLst/>
              </a:prstGeom>
              <a:noFill/>
              <a:ln w="9525" cap="flat" cmpd="sng" algn="ctr">
                <a:solidFill>
                  <a:schemeClr val="accent3"/>
                </a:solidFill>
                <a:prstDash val="solid"/>
              </a:ln>
              <a:effectLst/>
            </p:spPr>
          </p:cxnSp>
          <p:cxnSp>
            <p:nvCxnSpPr>
              <p:cNvPr id="20" name="Rechte verbindingslijn 19">
                <a:extLst>
                  <a:ext uri="{FF2B5EF4-FFF2-40B4-BE49-F238E27FC236}">
                    <a16:creationId xmlns:a16="http://schemas.microsoft.com/office/drawing/2014/main" id="{749CAF8C-3D0E-41AB-BDE3-C0C1027B26DD}"/>
                  </a:ext>
                </a:extLst>
              </p:cNvPr>
              <p:cNvCxnSpPr/>
              <p:nvPr/>
            </p:nvCxnSpPr>
            <p:spPr>
              <a:xfrm>
                <a:off x="12470972" y="4334694"/>
                <a:ext cx="2607201" cy="0"/>
              </a:xfrm>
              <a:prstGeom prst="line">
                <a:avLst/>
              </a:prstGeom>
              <a:noFill/>
              <a:ln w="9525" cap="flat" cmpd="sng" algn="ctr">
                <a:solidFill>
                  <a:schemeClr val="accent3"/>
                </a:solidFill>
                <a:prstDash val="solid"/>
              </a:ln>
              <a:effectLst/>
            </p:spPr>
          </p:cxnSp>
          <p:pic>
            <p:nvPicPr>
              <p:cNvPr id="21" name="Icoontje afbeelding">
                <a:extLst>
                  <a:ext uri="{FF2B5EF4-FFF2-40B4-BE49-F238E27FC236}">
                    <a16:creationId xmlns:a16="http://schemas.microsoft.com/office/drawing/2014/main" id="{AD03F048-4503-4A56-AA2D-05D851C9F5B8}"/>
                  </a:ext>
                </a:extLst>
              </p:cNvPr>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12488780" y="1490583"/>
                <a:ext cx="521075" cy="5210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2" name="Tekstvak 33">
                <a:extLst>
                  <a:ext uri="{FF2B5EF4-FFF2-40B4-BE49-F238E27FC236}">
                    <a16:creationId xmlns:a16="http://schemas.microsoft.com/office/drawing/2014/main" id="{411063F4-CECA-4254-A4E3-E791D2268C9B}"/>
                  </a:ext>
                </a:extLst>
              </p:cNvPr>
              <p:cNvSpPr txBox="1">
                <a:spLocks noChangeArrowheads="1"/>
              </p:cNvSpPr>
              <p:nvPr/>
            </p:nvSpPr>
            <p:spPr bwMode="auto">
              <a:xfrm>
                <a:off x="12478546" y="5018198"/>
                <a:ext cx="2590160" cy="399944"/>
              </a:xfrm>
              <a:prstGeom prst="rect">
                <a:avLst/>
              </a:prstGeom>
              <a:noFill/>
              <a:ln>
                <a:noFill/>
              </a:ln>
            </p:spPr>
            <p:txBody>
              <a:bodyPr lIns="0" tIns="0" rIns="0" bIns="0"/>
              <a:lstStyle>
                <a:lvl1pPr defTabSz="685800">
                  <a:defRPr>
                    <a:solidFill>
                      <a:schemeClr val="tx1"/>
                    </a:solidFill>
                    <a:latin typeface="Arial" panose="020B0604020202020204" pitchFamily="34" charset="0"/>
                    <a:cs typeface="Arial" panose="020B0604020202020204" pitchFamily="34" charset="0"/>
                  </a:defRPr>
                </a:lvl1pPr>
                <a:lvl2pPr marL="742950" indent="-285750" defTabSz="685800">
                  <a:defRPr>
                    <a:solidFill>
                      <a:schemeClr val="tx1"/>
                    </a:solidFill>
                    <a:latin typeface="Arial" panose="020B0604020202020204" pitchFamily="34" charset="0"/>
                    <a:cs typeface="Arial" panose="020B0604020202020204" pitchFamily="34" charset="0"/>
                  </a:defRPr>
                </a:lvl2pPr>
                <a:lvl3pPr marL="1143000" indent="-228600" defTabSz="685800">
                  <a:defRPr>
                    <a:solidFill>
                      <a:schemeClr val="tx1"/>
                    </a:solidFill>
                    <a:latin typeface="Arial" panose="020B0604020202020204" pitchFamily="34" charset="0"/>
                    <a:cs typeface="Arial" panose="020B0604020202020204" pitchFamily="34" charset="0"/>
                  </a:defRPr>
                </a:lvl3pPr>
                <a:lvl4pPr marL="1600200" indent="-228600" defTabSz="685800">
                  <a:defRPr>
                    <a:solidFill>
                      <a:schemeClr val="tx1"/>
                    </a:solidFill>
                    <a:latin typeface="Arial" panose="020B0604020202020204" pitchFamily="34" charset="0"/>
                    <a:cs typeface="Arial" panose="020B0604020202020204" pitchFamily="34" charset="0"/>
                  </a:defRPr>
                </a:lvl4pPr>
                <a:lvl5pPr marL="2057400" indent="-228600" defTabSz="685800">
                  <a:defRPr>
                    <a:solidFill>
                      <a:schemeClr val="tx1"/>
                    </a:solidFill>
                    <a:latin typeface="Arial" panose="020B0604020202020204" pitchFamily="34" charset="0"/>
                    <a:cs typeface="Arial" panose="020B0604020202020204" pitchFamily="34" charset="0"/>
                  </a:defRPr>
                </a:lvl5pPr>
                <a:lvl6pPr marL="2514600" indent="-228600" defTabSz="6858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defTabSz="6858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defTabSz="6858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defTabSz="6858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hangingPunct="1">
                  <a:defRPr/>
                </a:pPr>
                <a:r>
                  <a:rPr lang="nl-NL" altLang="nl-NL" sz="900">
                    <a:solidFill>
                      <a:srgbClr val="000000"/>
                    </a:solidFill>
                    <a:latin typeface="Segoe UI Light" panose="020B0502040204020203" pitchFamily="34" charset="0"/>
                    <a:cs typeface="Segoe UI Light" panose="020B0502040204020203" pitchFamily="34" charset="0"/>
                  </a:rPr>
                  <a:t>Klik met de rechter muisknop op de miniatuurweergave van de dia en kies </a:t>
                </a:r>
                <a:r>
                  <a:rPr lang="nl-NL" altLang="nl-NL" sz="900" b="1">
                    <a:solidFill>
                      <a:srgbClr val="000000"/>
                    </a:solidFill>
                    <a:latin typeface="Segoe UI Light" panose="020B0502040204020203" pitchFamily="34" charset="0"/>
                    <a:cs typeface="Segoe UI Light" panose="020B0502040204020203" pitchFamily="34" charset="0"/>
                  </a:rPr>
                  <a:t>‘Dia herstellen’</a:t>
                </a:r>
              </a:p>
            </p:txBody>
          </p:sp>
          <p:sp>
            <p:nvSpPr>
              <p:cNvPr id="23" name="Ovaal 22">
                <a:extLst>
                  <a:ext uri="{FF2B5EF4-FFF2-40B4-BE49-F238E27FC236}">
                    <a16:creationId xmlns:a16="http://schemas.microsoft.com/office/drawing/2014/main" id="{320DF079-2F2E-4DE9-B472-7436248F73B6}"/>
                  </a:ext>
                </a:extLst>
              </p:cNvPr>
              <p:cNvSpPr/>
              <p:nvPr/>
            </p:nvSpPr>
            <p:spPr>
              <a:xfrm>
                <a:off x="12488013" y="4533608"/>
                <a:ext cx="361637" cy="359738"/>
              </a:xfrm>
              <a:prstGeom prst="ellipse">
                <a:avLst/>
              </a:prstGeom>
              <a:solidFill>
                <a:schemeClr val="accent3"/>
              </a:solidFill>
              <a:ln w="25400" cap="flat" cmpd="sng" algn="ctr">
                <a:noFill/>
                <a:prstDash val="solid"/>
              </a:ln>
              <a:effectLst/>
            </p:spPr>
            <p:txBody>
              <a:bodyPr lIns="0" tIns="36000" rIns="0" bIns="43200" anchor="ctr"/>
              <a:lstStyle>
                <a:defPPr>
                  <a:defRPr lang="nl-NL"/>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pPr algn="ctr" defTabSz="685800" eaLnBrk="1" fontAlgn="auto" hangingPunct="1">
                  <a:spcBef>
                    <a:spcPts val="0"/>
                  </a:spcBef>
                  <a:spcAft>
                    <a:spcPts val="0"/>
                  </a:spcAft>
                  <a:defRPr/>
                </a:pPr>
                <a:r>
                  <a:rPr lang="nl-NL" sz="1050" kern="0" dirty="0">
                    <a:solidFill>
                      <a:prstClr val="white"/>
                    </a:solidFill>
                    <a:latin typeface="Segoe UI Light" panose="020B0502040204020203" pitchFamily="34" charset="0"/>
                    <a:cs typeface="Segoe UI Light" panose="020B0502040204020203" pitchFamily="34" charset="0"/>
                  </a:rPr>
                  <a:t>3</a:t>
                </a:r>
              </a:p>
            </p:txBody>
          </p:sp>
          <p:cxnSp>
            <p:nvCxnSpPr>
              <p:cNvPr id="24" name="Rechte verbindingslijn 23">
                <a:extLst>
                  <a:ext uri="{FF2B5EF4-FFF2-40B4-BE49-F238E27FC236}">
                    <a16:creationId xmlns:a16="http://schemas.microsoft.com/office/drawing/2014/main" id="{17518A94-CECA-4EFF-992D-D2BC80DDB694}"/>
                  </a:ext>
                </a:extLst>
              </p:cNvPr>
              <p:cNvCxnSpPr/>
              <p:nvPr/>
            </p:nvCxnSpPr>
            <p:spPr>
              <a:xfrm>
                <a:off x="12470972" y="6863444"/>
                <a:ext cx="2607201" cy="0"/>
              </a:xfrm>
              <a:prstGeom prst="line">
                <a:avLst/>
              </a:prstGeom>
              <a:noFill/>
              <a:ln w="9525" cap="flat" cmpd="sng" algn="ctr">
                <a:solidFill>
                  <a:schemeClr val="accent3"/>
                </a:solidFill>
                <a:prstDash val="solid"/>
              </a:ln>
              <a:effectLst/>
            </p:spPr>
          </p:cxnSp>
          <p:grpSp>
            <p:nvGrpSpPr>
              <p:cNvPr id="25" name="Groep 26">
                <a:extLst>
                  <a:ext uri="{FF2B5EF4-FFF2-40B4-BE49-F238E27FC236}">
                    <a16:creationId xmlns:a16="http://schemas.microsoft.com/office/drawing/2014/main" id="{0FE8AB38-5D19-459B-B730-3E9CCB0EF716}"/>
                  </a:ext>
                </a:extLst>
              </p:cNvPr>
              <p:cNvGrpSpPr>
                <a:grpSpLocks/>
              </p:cNvGrpSpPr>
              <p:nvPr/>
            </p:nvGrpSpPr>
            <p:grpSpPr bwMode="auto">
              <a:xfrm>
                <a:off x="12483705" y="3745117"/>
                <a:ext cx="1114138" cy="297656"/>
                <a:chOff x="13560784" y="3471416"/>
                <a:chExt cx="1114138" cy="297656"/>
              </a:xfrm>
            </p:grpSpPr>
            <p:sp>
              <p:nvSpPr>
                <p:cNvPr id="41" name="Afgeronde rechthoek 38">
                  <a:extLst>
                    <a:ext uri="{FF2B5EF4-FFF2-40B4-BE49-F238E27FC236}">
                      <a16:creationId xmlns:a16="http://schemas.microsoft.com/office/drawing/2014/main" id="{8E1B871F-D774-4C37-840E-D74BD68F64E8}"/>
                    </a:ext>
                  </a:extLst>
                </p:cNvPr>
                <p:cNvSpPr/>
                <p:nvPr/>
              </p:nvSpPr>
              <p:spPr>
                <a:xfrm>
                  <a:off x="13561305" y="3470600"/>
                  <a:ext cx="1113314" cy="298370"/>
                </a:xfrm>
                <a:prstGeom prst="roundRect">
                  <a:avLst/>
                </a:prstGeom>
                <a:gradFill flip="none" rotWithShape="1">
                  <a:gsLst>
                    <a:gs pos="4000">
                      <a:srgbClr val="00B0F0"/>
                    </a:gs>
                    <a:gs pos="0">
                      <a:srgbClr val="0070C0"/>
                    </a:gs>
                    <a:gs pos="100000">
                      <a:srgbClr val="0070C0"/>
                    </a:gs>
                    <a:gs pos="12000">
                      <a:srgbClr val="D1EAFF"/>
                    </a:gs>
                    <a:gs pos="96000">
                      <a:srgbClr val="00B0F0"/>
                    </a:gs>
                    <a:gs pos="89000">
                      <a:srgbClr val="DDF4FF"/>
                    </a:gs>
                    <a:gs pos="43000">
                      <a:srgbClr val="D1EAFF"/>
                    </a:gs>
                    <a:gs pos="51000">
                      <a:srgbClr val="DDF4FF"/>
                    </a:gs>
                  </a:gsLst>
                  <a:lin ang="16200000" scaled="1"/>
                  <a:tileRect/>
                </a:gradFill>
                <a:ln w="6350" cap="flat" cmpd="sng" algn="ctr">
                  <a:solidFill>
                    <a:srgbClr val="00ADEE">
                      <a:lumMod val="50000"/>
                    </a:srgbClr>
                  </a:solidFill>
                  <a:prstDash val="solid"/>
                </a:ln>
                <a:effectLst/>
              </p:spPr>
              <p:txBody>
                <a:bodyPr anchor="ctr"/>
                <a:lstStyle/>
                <a:p>
                  <a:pPr algn="ctr" defTabSz="685800" eaLnBrk="1" fontAlgn="auto" hangingPunct="1">
                    <a:spcBef>
                      <a:spcPts val="0"/>
                    </a:spcBef>
                    <a:spcAft>
                      <a:spcPts val="0"/>
                    </a:spcAft>
                    <a:defRPr/>
                  </a:pPr>
                  <a:endParaRPr lang="nl-NL" sz="1350" kern="0" dirty="0">
                    <a:solidFill>
                      <a:prstClr val="white"/>
                    </a:solidFill>
                    <a:latin typeface="Calibri"/>
                    <a:cs typeface="+mn-cs"/>
                  </a:endParaRPr>
                </a:p>
              </p:txBody>
            </p:sp>
            <p:sp>
              <p:nvSpPr>
                <p:cNvPr id="42" name="Tekstvak 41">
                  <a:extLst>
                    <a:ext uri="{FF2B5EF4-FFF2-40B4-BE49-F238E27FC236}">
                      <a16:creationId xmlns:a16="http://schemas.microsoft.com/office/drawing/2014/main" id="{659C63F4-4DDF-4C2B-A49A-3A3B43032124}"/>
                    </a:ext>
                  </a:extLst>
                </p:cNvPr>
                <p:cNvSpPr txBox="1"/>
                <p:nvPr/>
              </p:nvSpPr>
              <p:spPr>
                <a:xfrm>
                  <a:off x="13574558" y="3485412"/>
                  <a:ext cx="888001" cy="277211"/>
                </a:xfrm>
                <a:prstGeom prst="rect">
                  <a:avLst/>
                </a:prstGeom>
                <a:noFill/>
              </p:spPr>
              <p:txBody>
                <a:bodyPr anchor="ctr">
                  <a:spAutoFit/>
                </a:bodyPr>
                <a:lstStyle>
                  <a:defPPr>
                    <a:defRPr lang="nl-NL"/>
                  </a:defPPr>
                  <a:lvl1pPr marR="0" lvl="0" indent="0" algn="ctr" fontAlgn="auto">
                    <a:lnSpc>
                      <a:spcPct val="100000"/>
                    </a:lnSpc>
                    <a:spcBef>
                      <a:spcPts val="0"/>
                    </a:spcBef>
                    <a:spcAft>
                      <a:spcPts val="0"/>
                    </a:spcAft>
                    <a:buClrTx/>
                    <a:buSzTx/>
                    <a:buFontTx/>
                    <a:buNone/>
                    <a:tabLst/>
                    <a:defRPr kumimoji="0" sz="900" i="0" u="none" strike="noStrike" kern="0" cap="none" spc="0" normalizeH="0" baseline="0">
                      <a:ln>
                        <a:noFill/>
                      </a:ln>
                      <a:effectLst>
                        <a:outerShdw blurRad="25400" algn="ctr" rotWithShape="0">
                          <a:prstClr val="white"/>
                        </a:outerShdw>
                      </a:effectLst>
                      <a:uLnTx/>
                      <a:uFillTx/>
                      <a:latin typeface="Segoe UI Light" panose="020B0502040204020203" pitchFamily="34" charset="0"/>
                      <a:cs typeface="Segoe UI Light" panose="020B0502040204020203" pitchFamily="34" charset="0"/>
                    </a:defRPr>
                  </a:lvl1pPr>
                  <a:lvl2pPr fontAlgn="base">
                    <a:spcBef>
                      <a:spcPct val="0"/>
                    </a:spcBef>
                    <a:spcAft>
                      <a:spcPct val="0"/>
                    </a:spcAft>
                    <a:defRPr>
                      <a:latin typeface="Arial" charset="0"/>
                      <a:cs typeface="Arial" charset="0"/>
                    </a:defRPr>
                  </a:lvl2pPr>
                  <a:lvl3pPr fontAlgn="base">
                    <a:spcBef>
                      <a:spcPct val="0"/>
                    </a:spcBef>
                    <a:spcAft>
                      <a:spcPct val="0"/>
                    </a:spcAft>
                    <a:defRPr>
                      <a:latin typeface="Arial" charset="0"/>
                      <a:cs typeface="Arial" charset="0"/>
                    </a:defRPr>
                  </a:lvl3pPr>
                  <a:lvl4pPr fontAlgn="base">
                    <a:spcBef>
                      <a:spcPct val="0"/>
                    </a:spcBef>
                    <a:spcAft>
                      <a:spcPct val="0"/>
                    </a:spcAft>
                    <a:defRPr>
                      <a:latin typeface="Arial" charset="0"/>
                      <a:cs typeface="Arial" charset="0"/>
                    </a:defRPr>
                  </a:lvl4pPr>
                  <a:lvl5pPr fontAlgn="base">
                    <a:spcBef>
                      <a:spcPct val="0"/>
                    </a:spcBef>
                    <a:spcAft>
                      <a:spcPct val="0"/>
                    </a:spcAft>
                    <a:defRPr>
                      <a:latin typeface="Arial" charset="0"/>
                      <a:cs typeface="Arial" charset="0"/>
                    </a:defRPr>
                  </a:lvl5pPr>
                  <a:lvl6pPr>
                    <a:defRPr>
                      <a:latin typeface="Arial" charset="0"/>
                      <a:cs typeface="Arial" charset="0"/>
                    </a:defRPr>
                  </a:lvl6pPr>
                  <a:lvl7pPr>
                    <a:defRPr>
                      <a:latin typeface="Arial" charset="0"/>
                      <a:cs typeface="Arial" charset="0"/>
                    </a:defRPr>
                  </a:lvl7pPr>
                  <a:lvl8pPr>
                    <a:defRPr>
                      <a:latin typeface="Arial" charset="0"/>
                      <a:cs typeface="Arial" charset="0"/>
                    </a:defRPr>
                  </a:lvl8pPr>
                  <a:lvl9pPr>
                    <a:defRPr>
                      <a:latin typeface="Arial" charset="0"/>
                      <a:cs typeface="Arial" charset="0"/>
                    </a:defRPr>
                  </a:lvl9pPr>
                </a:lstStyle>
                <a:p>
                  <a:pPr defTabSz="685800" eaLnBrk="1" hangingPunct="1">
                    <a:defRPr/>
                  </a:pPr>
                  <a:r>
                    <a:rPr lang="nl-NL" sz="750" dirty="0">
                      <a:solidFill>
                        <a:prstClr val="black"/>
                      </a:solidFill>
                    </a:rPr>
                    <a:t>Invoegen</a:t>
                  </a:r>
                </a:p>
              </p:txBody>
            </p:sp>
            <p:cxnSp>
              <p:nvCxnSpPr>
                <p:cNvPr id="43" name="Rechte verbindingslijn 40">
                  <a:extLst>
                    <a:ext uri="{FF2B5EF4-FFF2-40B4-BE49-F238E27FC236}">
                      <a16:creationId xmlns:a16="http://schemas.microsoft.com/office/drawing/2014/main" id="{E9730019-69B1-45D3-BBB9-70EB35303AE9}"/>
                    </a:ext>
                  </a:extLst>
                </p:cNvPr>
                <p:cNvCxnSpPr>
                  <a:cxnSpLocks noChangeShapeType="1"/>
                </p:cNvCxnSpPr>
                <p:nvPr/>
              </p:nvCxnSpPr>
              <p:spPr bwMode="auto">
                <a:xfrm>
                  <a:off x="14461905" y="3507058"/>
                  <a:ext cx="0" cy="224432"/>
                </a:xfrm>
                <a:prstGeom prst="line">
                  <a:avLst/>
                </a:prstGeom>
                <a:noFill/>
                <a:ln w="9525" algn="ctr">
                  <a:solidFill>
                    <a:srgbClr val="000000"/>
                  </a:solidFill>
                  <a:round/>
                  <a:headEnd/>
                  <a:tailEnd/>
                </a:ln>
                <a:extLst>
                  <a:ext uri="{909E8E84-426E-40DD-AFC4-6F175D3DCCD1}">
                    <a14:hiddenFill xmlns:a14="http://schemas.microsoft.com/office/drawing/2010/main">
                      <a:noFill/>
                    </a14:hiddenFill>
                  </a:ext>
                </a:extLst>
              </p:spPr>
            </p:cxnSp>
            <p:sp>
              <p:nvSpPr>
                <p:cNvPr id="44" name="Gelijkbenige driehoek 43">
                  <a:extLst>
                    <a:ext uri="{FF2B5EF4-FFF2-40B4-BE49-F238E27FC236}">
                      <a16:creationId xmlns:a16="http://schemas.microsoft.com/office/drawing/2014/main" id="{A65D75DA-DDAB-4703-83E2-8C35AD98B8D1}"/>
                    </a:ext>
                  </a:extLst>
                </p:cNvPr>
                <p:cNvSpPr/>
                <p:nvPr/>
              </p:nvSpPr>
              <p:spPr>
                <a:xfrm rot="10800000">
                  <a:off x="14517467" y="3599682"/>
                  <a:ext cx="106030" cy="57136"/>
                </a:xfrm>
                <a:prstGeom prst="triangle">
                  <a:avLst/>
                </a:prstGeom>
                <a:solidFill>
                  <a:sysClr val="windowText" lastClr="000000"/>
                </a:solidFill>
                <a:ln w="25400" cap="flat" cmpd="sng" algn="ctr">
                  <a:noFill/>
                  <a:prstDash val="solid"/>
                </a:ln>
                <a:effectLst/>
              </p:spPr>
              <p:txBody>
                <a:bodyPr anchor="ctr"/>
                <a:lstStyle/>
                <a:p>
                  <a:pPr algn="ctr" defTabSz="685800" eaLnBrk="1" fontAlgn="auto" hangingPunct="1">
                    <a:spcBef>
                      <a:spcPts val="0"/>
                    </a:spcBef>
                    <a:spcAft>
                      <a:spcPts val="0"/>
                    </a:spcAft>
                    <a:defRPr/>
                  </a:pPr>
                  <a:endParaRPr lang="nl-NL" sz="1350" kern="0" dirty="0">
                    <a:solidFill>
                      <a:prstClr val="white"/>
                    </a:solidFill>
                    <a:latin typeface="Calibri"/>
                    <a:cs typeface="+mn-cs"/>
                  </a:endParaRPr>
                </a:p>
              </p:txBody>
            </p:sp>
          </p:grpSp>
          <p:grpSp>
            <p:nvGrpSpPr>
              <p:cNvPr id="26" name="Groep 27">
                <a:extLst>
                  <a:ext uri="{FF2B5EF4-FFF2-40B4-BE49-F238E27FC236}">
                    <a16:creationId xmlns:a16="http://schemas.microsoft.com/office/drawing/2014/main" id="{E8097C9F-BA0D-4556-BE47-C9A27EA1F6BE}"/>
                  </a:ext>
                </a:extLst>
              </p:cNvPr>
              <p:cNvGrpSpPr>
                <a:grpSpLocks/>
              </p:cNvGrpSpPr>
              <p:nvPr/>
            </p:nvGrpSpPr>
            <p:grpSpPr bwMode="auto">
              <a:xfrm>
                <a:off x="13317310" y="6137670"/>
                <a:ext cx="1750842" cy="564707"/>
                <a:chOff x="13098875" y="6031678"/>
                <a:chExt cx="1969277" cy="635161"/>
              </a:xfrm>
            </p:grpSpPr>
            <p:sp>
              <p:nvSpPr>
                <p:cNvPr id="27" name="Rechthoek 26">
                  <a:extLst>
                    <a:ext uri="{FF2B5EF4-FFF2-40B4-BE49-F238E27FC236}">
                      <a16:creationId xmlns:a16="http://schemas.microsoft.com/office/drawing/2014/main" id="{BE930160-E7FD-4603-A995-D8DEE6C2A8BF}"/>
                    </a:ext>
                  </a:extLst>
                </p:cNvPr>
                <p:cNvSpPr/>
                <p:nvPr/>
              </p:nvSpPr>
              <p:spPr>
                <a:xfrm>
                  <a:off x="13103144" y="6031620"/>
                  <a:ext cx="1959243" cy="537907"/>
                </a:xfrm>
                <a:prstGeom prst="rect">
                  <a:avLst/>
                </a:prstGeom>
                <a:solidFill>
                  <a:sysClr val="window" lastClr="FFFFFF"/>
                </a:solidFill>
                <a:ln w="25400" cap="flat" cmpd="sng" algn="ctr">
                  <a:noFill/>
                  <a:prstDash val="solid"/>
                </a:ln>
                <a:effectLst>
                  <a:outerShdw blurRad="63500" sx="102000" sy="102000" algn="ctr" rotWithShape="0">
                    <a:prstClr val="black">
                      <a:alpha val="40000"/>
                    </a:prstClr>
                  </a:outerShdw>
                </a:effectLst>
              </p:spPr>
              <p:txBody>
                <a:bodyPr anchor="ctr"/>
                <a:lstStyle/>
                <a:p>
                  <a:pPr algn="ctr" defTabSz="685800" eaLnBrk="1" fontAlgn="auto" hangingPunct="1">
                    <a:spcBef>
                      <a:spcPts val="0"/>
                    </a:spcBef>
                    <a:spcAft>
                      <a:spcPts val="0"/>
                    </a:spcAft>
                    <a:defRPr/>
                  </a:pPr>
                  <a:endParaRPr lang="nl-NL" sz="1350" kern="0" dirty="0">
                    <a:solidFill>
                      <a:prstClr val="white"/>
                    </a:solidFill>
                    <a:latin typeface="Calibri"/>
                    <a:cs typeface="+mn-cs"/>
                  </a:endParaRPr>
                </a:p>
              </p:txBody>
            </p:sp>
            <p:grpSp>
              <p:nvGrpSpPr>
                <p:cNvPr id="28" name="Groep 29">
                  <a:extLst>
                    <a:ext uri="{FF2B5EF4-FFF2-40B4-BE49-F238E27FC236}">
                      <a16:creationId xmlns:a16="http://schemas.microsoft.com/office/drawing/2014/main" id="{1569C9E5-BC63-48B7-B2E5-47D4D4D47479}"/>
                    </a:ext>
                  </a:extLst>
                </p:cNvPr>
                <p:cNvGrpSpPr>
                  <a:grpSpLocks/>
                </p:cNvGrpSpPr>
                <p:nvPr/>
              </p:nvGrpSpPr>
              <p:grpSpPr bwMode="auto">
                <a:xfrm>
                  <a:off x="13098875" y="6031679"/>
                  <a:ext cx="1969277" cy="542924"/>
                  <a:chOff x="13164976" y="6054428"/>
                  <a:chExt cx="1969277" cy="542924"/>
                </a:xfrm>
              </p:grpSpPr>
              <p:sp>
                <p:nvSpPr>
                  <p:cNvPr id="31" name="Rechthoek 30">
                    <a:extLst>
                      <a:ext uri="{FF2B5EF4-FFF2-40B4-BE49-F238E27FC236}">
                        <a16:creationId xmlns:a16="http://schemas.microsoft.com/office/drawing/2014/main" id="{1267BAB3-0BBA-44EB-9E26-1599CF936B33}"/>
                      </a:ext>
                    </a:extLst>
                  </p:cNvPr>
                  <p:cNvSpPr/>
                  <p:nvPr/>
                </p:nvSpPr>
                <p:spPr>
                  <a:xfrm>
                    <a:off x="13164985" y="6054368"/>
                    <a:ext cx="1969890" cy="542668"/>
                  </a:xfrm>
                  <a:prstGeom prst="rect">
                    <a:avLst/>
                  </a:prstGeom>
                  <a:solidFill>
                    <a:sysClr val="window" lastClr="FFFFFF"/>
                  </a:solidFill>
                  <a:ln w="25400" cap="flat" cmpd="sng" algn="ctr">
                    <a:noFill/>
                    <a:prstDash val="solid"/>
                  </a:ln>
                  <a:effectLst/>
                </p:spPr>
                <p:txBody>
                  <a:bodyPr anchor="ctr"/>
                  <a:lstStyle/>
                  <a:p>
                    <a:pPr algn="ctr" defTabSz="685800" eaLnBrk="1" fontAlgn="auto" hangingPunct="1">
                      <a:spcBef>
                        <a:spcPts val="0"/>
                      </a:spcBef>
                      <a:spcAft>
                        <a:spcPts val="0"/>
                      </a:spcAft>
                      <a:defRPr/>
                    </a:pPr>
                    <a:endParaRPr lang="nl-NL" sz="1350" kern="0" dirty="0">
                      <a:solidFill>
                        <a:prstClr val="white"/>
                      </a:solidFill>
                      <a:latin typeface="Calibri"/>
                      <a:cs typeface="+mn-cs"/>
                    </a:endParaRPr>
                  </a:p>
                </p:txBody>
              </p:sp>
              <p:grpSp>
                <p:nvGrpSpPr>
                  <p:cNvPr id="32" name="Groep 33">
                    <a:extLst>
                      <a:ext uri="{FF2B5EF4-FFF2-40B4-BE49-F238E27FC236}">
                        <a16:creationId xmlns:a16="http://schemas.microsoft.com/office/drawing/2014/main" id="{9DF3727A-FD93-4675-B13A-56BB5AFD54C6}"/>
                      </a:ext>
                    </a:extLst>
                  </p:cNvPr>
                  <p:cNvGrpSpPr>
                    <a:grpSpLocks/>
                  </p:cNvGrpSpPr>
                  <p:nvPr/>
                </p:nvGrpSpPr>
                <p:grpSpPr bwMode="auto">
                  <a:xfrm>
                    <a:off x="13214777" y="6112607"/>
                    <a:ext cx="145227" cy="129517"/>
                    <a:chOff x="12287399" y="5999447"/>
                    <a:chExt cx="194830" cy="173755"/>
                  </a:xfrm>
                </p:grpSpPr>
                <p:sp>
                  <p:nvSpPr>
                    <p:cNvPr id="35" name="Afgeronde rechthoek 32">
                      <a:extLst>
                        <a:ext uri="{FF2B5EF4-FFF2-40B4-BE49-F238E27FC236}">
                          <a16:creationId xmlns:a16="http://schemas.microsoft.com/office/drawing/2014/main" id="{2498EDA4-A19F-4860-860A-7E237C2CCF7E}"/>
                        </a:ext>
                      </a:extLst>
                    </p:cNvPr>
                    <p:cNvSpPr/>
                    <p:nvPr/>
                  </p:nvSpPr>
                  <p:spPr>
                    <a:xfrm>
                      <a:off x="12286310" y="5997951"/>
                      <a:ext cx="197134" cy="175620"/>
                    </a:xfrm>
                    <a:prstGeom prst="roundRect">
                      <a:avLst/>
                    </a:prstGeom>
                    <a:solidFill>
                      <a:sysClr val="window" lastClr="FFFFFF">
                        <a:lumMod val="95000"/>
                      </a:sysClr>
                    </a:solidFill>
                    <a:ln w="6350" cap="flat" cmpd="sng" algn="ctr">
                      <a:solidFill>
                        <a:srgbClr val="00ADEE">
                          <a:lumMod val="50000"/>
                        </a:srgbClr>
                      </a:solidFill>
                      <a:prstDash val="solid"/>
                    </a:ln>
                    <a:effectLst/>
                  </p:spPr>
                  <p:txBody>
                    <a:bodyPr anchor="ctr"/>
                    <a:lstStyle/>
                    <a:p>
                      <a:pPr algn="ctr" defTabSz="685800" eaLnBrk="1" fontAlgn="auto" hangingPunct="1">
                        <a:spcBef>
                          <a:spcPts val="0"/>
                        </a:spcBef>
                        <a:spcAft>
                          <a:spcPts val="0"/>
                        </a:spcAft>
                        <a:defRPr/>
                      </a:pPr>
                      <a:endParaRPr lang="nl-NL" sz="1350" kern="0" dirty="0">
                        <a:solidFill>
                          <a:prstClr val="white"/>
                        </a:solidFill>
                        <a:latin typeface="Calibri"/>
                        <a:cs typeface="+mn-cs"/>
                      </a:endParaRPr>
                    </a:p>
                  </p:txBody>
                </p:sp>
                <p:sp>
                  <p:nvSpPr>
                    <p:cNvPr id="36" name="Rechthoek 35">
                      <a:extLst>
                        <a:ext uri="{FF2B5EF4-FFF2-40B4-BE49-F238E27FC236}">
                          <a16:creationId xmlns:a16="http://schemas.microsoft.com/office/drawing/2014/main" id="{82BF7597-D68E-4B10-A5D1-D1D2C691F4CF}"/>
                        </a:ext>
                      </a:extLst>
                    </p:cNvPr>
                    <p:cNvSpPr/>
                    <p:nvPr/>
                  </p:nvSpPr>
                  <p:spPr>
                    <a:xfrm>
                      <a:off x="12309166" y="6061812"/>
                      <a:ext cx="68568" cy="92600"/>
                    </a:xfrm>
                    <a:prstGeom prst="rect">
                      <a:avLst/>
                    </a:prstGeom>
                    <a:solidFill>
                      <a:sysClr val="window" lastClr="FFFFFF">
                        <a:lumMod val="75000"/>
                      </a:sysClr>
                    </a:solidFill>
                    <a:ln w="25400" cap="flat" cmpd="sng" algn="ctr">
                      <a:noFill/>
                      <a:prstDash val="solid"/>
                    </a:ln>
                    <a:effectLst/>
                  </p:spPr>
                  <p:txBody>
                    <a:bodyPr anchor="ctr"/>
                    <a:lstStyle/>
                    <a:p>
                      <a:pPr algn="ctr" defTabSz="685800" eaLnBrk="1" fontAlgn="auto" hangingPunct="1">
                        <a:spcBef>
                          <a:spcPts val="0"/>
                        </a:spcBef>
                        <a:spcAft>
                          <a:spcPts val="0"/>
                        </a:spcAft>
                        <a:defRPr/>
                      </a:pPr>
                      <a:endParaRPr lang="nl-NL" sz="1350" kern="0" dirty="0">
                        <a:solidFill>
                          <a:prstClr val="white"/>
                        </a:solidFill>
                        <a:latin typeface="Calibri"/>
                        <a:cs typeface="+mn-cs"/>
                      </a:endParaRPr>
                    </a:p>
                  </p:txBody>
                </p:sp>
                <p:sp>
                  <p:nvSpPr>
                    <p:cNvPr id="37" name="Rechthoek 36">
                      <a:extLst>
                        <a:ext uri="{FF2B5EF4-FFF2-40B4-BE49-F238E27FC236}">
                          <a16:creationId xmlns:a16="http://schemas.microsoft.com/office/drawing/2014/main" id="{689A9615-7550-481C-A4DB-558BF5D13C64}"/>
                        </a:ext>
                      </a:extLst>
                    </p:cNvPr>
                    <p:cNvSpPr/>
                    <p:nvPr/>
                  </p:nvSpPr>
                  <p:spPr>
                    <a:xfrm>
                      <a:off x="12312024" y="6023495"/>
                      <a:ext cx="145706" cy="19158"/>
                    </a:xfrm>
                    <a:prstGeom prst="rect">
                      <a:avLst/>
                    </a:prstGeom>
                    <a:solidFill>
                      <a:sysClr val="window" lastClr="FFFFFF">
                        <a:lumMod val="50000"/>
                      </a:sysClr>
                    </a:solidFill>
                    <a:ln w="25400" cap="flat" cmpd="sng" algn="ctr">
                      <a:noFill/>
                      <a:prstDash val="solid"/>
                    </a:ln>
                    <a:effectLst/>
                  </p:spPr>
                  <p:txBody>
                    <a:bodyPr anchor="ctr"/>
                    <a:lstStyle/>
                    <a:p>
                      <a:pPr algn="ctr" defTabSz="685800" eaLnBrk="1" fontAlgn="auto" hangingPunct="1">
                        <a:spcBef>
                          <a:spcPts val="0"/>
                        </a:spcBef>
                        <a:spcAft>
                          <a:spcPts val="0"/>
                        </a:spcAft>
                        <a:defRPr/>
                      </a:pPr>
                      <a:endParaRPr lang="nl-NL" sz="1350" kern="0" dirty="0">
                        <a:solidFill>
                          <a:prstClr val="white"/>
                        </a:solidFill>
                        <a:latin typeface="Calibri"/>
                        <a:cs typeface="+mn-cs"/>
                      </a:endParaRPr>
                    </a:p>
                  </p:txBody>
                </p:sp>
                <p:sp>
                  <p:nvSpPr>
                    <p:cNvPr id="38" name="Rechthoek 37">
                      <a:extLst>
                        <a:ext uri="{FF2B5EF4-FFF2-40B4-BE49-F238E27FC236}">
                          <a16:creationId xmlns:a16="http://schemas.microsoft.com/office/drawing/2014/main" id="{18F143C4-B25A-4B4E-9870-B704528A5FCD}"/>
                        </a:ext>
                      </a:extLst>
                    </p:cNvPr>
                    <p:cNvSpPr/>
                    <p:nvPr/>
                  </p:nvSpPr>
                  <p:spPr>
                    <a:xfrm>
                      <a:off x="12394876" y="6065006"/>
                      <a:ext cx="62854" cy="12772"/>
                    </a:xfrm>
                    <a:prstGeom prst="rect">
                      <a:avLst/>
                    </a:prstGeom>
                    <a:solidFill>
                      <a:sysClr val="window" lastClr="FFFFFF">
                        <a:lumMod val="65000"/>
                      </a:sysClr>
                    </a:solidFill>
                    <a:ln w="25400" cap="flat" cmpd="sng" algn="ctr">
                      <a:noFill/>
                      <a:prstDash val="solid"/>
                    </a:ln>
                    <a:effectLst/>
                  </p:spPr>
                  <p:txBody>
                    <a:bodyPr anchor="ctr"/>
                    <a:lstStyle/>
                    <a:p>
                      <a:pPr algn="ctr" defTabSz="685800" eaLnBrk="1" fontAlgn="auto" hangingPunct="1">
                        <a:spcBef>
                          <a:spcPts val="0"/>
                        </a:spcBef>
                        <a:spcAft>
                          <a:spcPts val="0"/>
                        </a:spcAft>
                        <a:defRPr/>
                      </a:pPr>
                      <a:endParaRPr lang="nl-NL" sz="1350" kern="0" dirty="0">
                        <a:solidFill>
                          <a:prstClr val="white"/>
                        </a:solidFill>
                        <a:latin typeface="Calibri"/>
                        <a:cs typeface="+mn-cs"/>
                      </a:endParaRPr>
                    </a:p>
                  </p:txBody>
                </p:sp>
                <p:sp>
                  <p:nvSpPr>
                    <p:cNvPr id="39" name="Rechthoek 38">
                      <a:extLst>
                        <a:ext uri="{FF2B5EF4-FFF2-40B4-BE49-F238E27FC236}">
                          <a16:creationId xmlns:a16="http://schemas.microsoft.com/office/drawing/2014/main" id="{9B3AA1FC-47B6-40C4-97F9-F01989D3C2FB}"/>
                        </a:ext>
                      </a:extLst>
                    </p:cNvPr>
                    <p:cNvSpPr/>
                    <p:nvPr/>
                  </p:nvSpPr>
                  <p:spPr>
                    <a:xfrm>
                      <a:off x="12397734" y="6100129"/>
                      <a:ext cx="42854" cy="12772"/>
                    </a:xfrm>
                    <a:prstGeom prst="rect">
                      <a:avLst/>
                    </a:prstGeom>
                    <a:solidFill>
                      <a:sysClr val="window" lastClr="FFFFFF">
                        <a:lumMod val="65000"/>
                      </a:sysClr>
                    </a:solidFill>
                    <a:ln w="25400" cap="flat" cmpd="sng" algn="ctr">
                      <a:noFill/>
                      <a:prstDash val="solid"/>
                    </a:ln>
                    <a:effectLst/>
                  </p:spPr>
                  <p:txBody>
                    <a:bodyPr anchor="ctr"/>
                    <a:lstStyle/>
                    <a:p>
                      <a:pPr algn="ctr" defTabSz="685800" eaLnBrk="1" fontAlgn="auto" hangingPunct="1">
                        <a:spcBef>
                          <a:spcPts val="0"/>
                        </a:spcBef>
                        <a:spcAft>
                          <a:spcPts val="0"/>
                        </a:spcAft>
                        <a:defRPr/>
                      </a:pPr>
                      <a:endParaRPr lang="nl-NL" sz="1350" kern="0" dirty="0">
                        <a:solidFill>
                          <a:prstClr val="white"/>
                        </a:solidFill>
                        <a:latin typeface="Calibri"/>
                        <a:cs typeface="+mn-cs"/>
                      </a:endParaRPr>
                    </a:p>
                  </p:txBody>
                </p:sp>
                <p:sp>
                  <p:nvSpPr>
                    <p:cNvPr id="40" name="Rechthoek 39">
                      <a:extLst>
                        <a:ext uri="{FF2B5EF4-FFF2-40B4-BE49-F238E27FC236}">
                          <a16:creationId xmlns:a16="http://schemas.microsoft.com/office/drawing/2014/main" id="{E244D55F-63C2-46C9-BCF1-3BC300816186}"/>
                        </a:ext>
                      </a:extLst>
                    </p:cNvPr>
                    <p:cNvSpPr/>
                    <p:nvPr/>
                  </p:nvSpPr>
                  <p:spPr>
                    <a:xfrm>
                      <a:off x="12394876" y="6135253"/>
                      <a:ext cx="62854" cy="12772"/>
                    </a:xfrm>
                    <a:prstGeom prst="rect">
                      <a:avLst/>
                    </a:prstGeom>
                    <a:solidFill>
                      <a:sysClr val="window" lastClr="FFFFFF">
                        <a:lumMod val="65000"/>
                      </a:sysClr>
                    </a:solidFill>
                    <a:ln w="25400" cap="flat" cmpd="sng" algn="ctr">
                      <a:noFill/>
                      <a:prstDash val="solid"/>
                    </a:ln>
                    <a:effectLst/>
                  </p:spPr>
                  <p:txBody>
                    <a:bodyPr anchor="ctr"/>
                    <a:lstStyle/>
                    <a:p>
                      <a:pPr algn="ctr" defTabSz="685800" eaLnBrk="1" fontAlgn="auto" hangingPunct="1">
                        <a:spcBef>
                          <a:spcPts val="0"/>
                        </a:spcBef>
                        <a:spcAft>
                          <a:spcPts val="0"/>
                        </a:spcAft>
                        <a:defRPr/>
                      </a:pPr>
                      <a:endParaRPr lang="nl-NL" sz="1350" kern="0" dirty="0">
                        <a:solidFill>
                          <a:prstClr val="white"/>
                        </a:solidFill>
                        <a:latin typeface="Calibri"/>
                        <a:cs typeface="+mn-cs"/>
                      </a:endParaRPr>
                    </a:p>
                  </p:txBody>
                </p:sp>
              </p:grpSp>
              <p:sp>
                <p:nvSpPr>
                  <p:cNvPr id="33" name="Rechthoek 32">
                    <a:extLst>
                      <a:ext uri="{FF2B5EF4-FFF2-40B4-BE49-F238E27FC236}">
                        <a16:creationId xmlns:a16="http://schemas.microsoft.com/office/drawing/2014/main" id="{591CC309-DEA8-4713-AC11-B2FE6243126E}"/>
                      </a:ext>
                    </a:extLst>
                  </p:cNvPr>
                  <p:cNvSpPr/>
                  <p:nvPr/>
                </p:nvSpPr>
                <p:spPr>
                  <a:xfrm>
                    <a:off x="13424798" y="6061509"/>
                    <a:ext cx="713419" cy="330836"/>
                  </a:xfrm>
                  <a:prstGeom prst="rect">
                    <a:avLst/>
                  </a:prstGeom>
                </p:spPr>
                <p:txBody>
                  <a:bodyPr wrap="none">
                    <a:spAutoFit/>
                  </a:bodyPr>
                  <a:lstStyle/>
                  <a:p>
                    <a:pPr defTabSz="685800" eaLnBrk="1" fontAlgn="auto" hangingPunct="1">
                      <a:spcBef>
                        <a:spcPts val="0"/>
                      </a:spcBef>
                      <a:spcAft>
                        <a:spcPts val="0"/>
                      </a:spcAft>
                      <a:defRPr/>
                    </a:pPr>
                    <a:r>
                      <a:rPr lang="nl-NL" sz="825" kern="0" dirty="0">
                        <a:solidFill>
                          <a:prstClr val="black"/>
                        </a:solidFill>
                        <a:latin typeface="+mn-lt"/>
                        <a:cs typeface="+mn-cs"/>
                      </a:rPr>
                      <a:t>Indeling</a:t>
                    </a:r>
                  </a:p>
                </p:txBody>
              </p:sp>
              <p:sp>
                <p:nvSpPr>
                  <p:cNvPr id="34" name="Gelijkbenige driehoek 33">
                    <a:extLst>
                      <a:ext uri="{FF2B5EF4-FFF2-40B4-BE49-F238E27FC236}">
                        <a16:creationId xmlns:a16="http://schemas.microsoft.com/office/drawing/2014/main" id="{1F51EF94-A455-4395-8F7D-EB366C507DC8}"/>
                      </a:ext>
                    </a:extLst>
                  </p:cNvPr>
                  <p:cNvSpPr/>
                  <p:nvPr/>
                </p:nvSpPr>
                <p:spPr>
                  <a:xfrm rot="5400000">
                    <a:off x="14953672" y="6149383"/>
                    <a:ext cx="104725" cy="57500"/>
                  </a:xfrm>
                  <a:prstGeom prst="triangle">
                    <a:avLst/>
                  </a:prstGeom>
                  <a:solidFill>
                    <a:sysClr val="windowText" lastClr="000000"/>
                  </a:solidFill>
                  <a:ln w="25400" cap="flat" cmpd="sng" algn="ctr">
                    <a:noFill/>
                    <a:prstDash val="solid"/>
                  </a:ln>
                  <a:effectLst/>
                </p:spPr>
                <p:txBody>
                  <a:bodyPr anchor="ctr"/>
                  <a:lstStyle/>
                  <a:p>
                    <a:pPr algn="ctr" defTabSz="685800" eaLnBrk="1" fontAlgn="auto" hangingPunct="1">
                      <a:spcBef>
                        <a:spcPts val="0"/>
                      </a:spcBef>
                      <a:spcAft>
                        <a:spcPts val="0"/>
                      </a:spcAft>
                      <a:defRPr/>
                    </a:pPr>
                    <a:endParaRPr lang="nl-NL" sz="1350" kern="0" dirty="0">
                      <a:solidFill>
                        <a:prstClr val="white"/>
                      </a:solidFill>
                      <a:latin typeface="Calibri"/>
                      <a:cs typeface="+mn-cs"/>
                    </a:endParaRPr>
                  </a:p>
                </p:txBody>
              </p:sp>
            </p:grpSp>
            <p:sp>
              <p:nvSpPr>
                <p:cNvPr id="29" name="Afgeronde rechthoek 26">
                  <a:extLst>
                    <a:ext uri="{FF2B5EF4-FFF2-40B4-BE49-F238E27FC236}">
                      <a16:creationId xmlns:a16="http://schemas.microsoft.com/office/drawing/2014/main" id="{AAC5736F-19B7-4BDA-AD52-6F81F19B67CD}"/>
                    </a:ext>
                  </a:extLst>
                </p:cNvPr>
                <p:cNvSpPr>
                  <a:spLocks noChangeArrowheads="1"/>
                </p:cNvSpPr>
                <p:nvPr/>
              </p:nvSpPr>
              <p:spPr bwMode="auto">
                <a:xfrm>
                  <a:off x="13098884" y="6300574"/>
                  <a:ext cx="1963502" cy="268953"/>
                </a:xfrm>
                <a:prstGeom prst="roundRect">
                  <a:avLst>
                    <a:gd name="adj" fmla="val 16667"/>
                  </a:avLst>
                </a:prstGeom>
                <a:gradFill rotWithShape="0">
                  <a:gsLst>
                    <a:gs pos="0">
                      <a:srgbClr val="FFF2BD"/>
                    </a:gs>
                    <a:gs pos="34000">
                      <a:srgbClr val="FFE98B"/>
                    </a:gs>
                    <a:gs pos="59000">
                      <a:srgbClr val="FFE98B"/>
                    </a:gs>
                    <a:gs pos="78000">
                      <a:srgbClr val="FFF5C9"/>
                    </a:gs>
                    <a:gs pos="100000">
                      <a:srgbClr val="FFF5C9"/>
                    </a:gs>
                  </a:gsLst>
                  <a:lin ang="5400000"/>
                </a:gradFill>
                <a:ln w="6350" algn="ctr">
                  <a:solidFill>
                    <a:srgbClr val="FFC000"/>
                  </a:solidFill>
                  <a:round/>
                  <a:headEnd/>
                  <a:tailEnd/>
                </a:ln>
              </p:spPr>
              <p:txBody>
                <a:bodyPr lIns="324000" anchor="ctr"/>
                <a:lstStyle>
                  <a:lvl1pPr defTabSz="685800">
                    <a:defRPr>
                      <a:solidFill>
                        <a:schemeClr val="tx1"/>
                      </a:solidFill>
                      <a:latin typeface="Arial" panose="020B0604020202020204" pitchFamily="34" charset="0"/>
                      <a:cs typeface="Arial" panose="020B0604020202020204" pitchFamily="34" charset="0"/>
                    </a:defRPr>
                  </a:lvl1pPr>
                  <a:lvl2pPr marL="742950" indent="-285750" defTabSz="685800">
                    <a:defRPr>
                      <a:solidFill>
                        <a:schemeClr val="tx1"/>
                      </a:solidFill>
                      <a:latin typeface="Arial" panose="020B0604020202020204" pitchFamily="34" charset="0"/>
                      <a:cs typeface="Arial" panose="020B0604020202020204" pitchFamily="34" charset="0"/>
                    </a:defRPr>
                  </a:lvl2pPr>
                  <a:lvl3pPr marL="1143000" indent="-228600" defTabSz="685800">
                    <a:defRPr>
                      <a:solidFill>
                        <a:schemeClr val="tx1"/>
                      </a:solidFill>
                      <a:latin typeface="Arial" panose="020B0604020202020204" pitchFamily="34" charset="0"/>
                      <a:cs typeface="Arial" panose="020B0604020202020204" pitchFamily="34" charset="0"/>
                    </a:defRPr>
                  </a:lvl3pPr>
                  <a:lvl4pPr marL="1600200" indent="-228600" defTabSz="685800">
                    <a:defRPr>
                      <a:solidFill>
                        <a:schemeClr val="tx1"/>
                      </a:solidFill>
                      <a:latin typeface="Arial" panose="020B0604020202020204" pitchFamily="34" charset="0"/>
                      <a:cs typeface="Arial" panose="020B0604020202020204" pitchFamily="34" charset="0"/>
                    </a:defRPr>
                  </a:lvl4pPr>
                  <a:lvl5pPr marL="2057400" indent="-228600" defTabSz="685800">
                    <a:defRPr>
                      <a:solidFill>
                        <a:schemeClr val="tx1"/>
                      </a:solidFill>
                      <a:latin typeface="Arial" panose="020B0604020202020204" pitchFamily="34" charset="0"/>
                      <a:cs typeface="Arial" panose="020B0604020202020204" pitchFamily="34" charset="0"/>
                    </a:defRPr>
                  </a:lvl5pPr>
                  <a:lvl6pPr marL="2514600" indent="-228600" defTabSz="6858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defTabSz="6858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defTabSz="6858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defTabSz="6858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hangingPunct="1">
                    <a:defRPr/>
                  </a:pPr>
                  <a:r>
                    <a:rPr lang="nl-NL" altLang="nl-NL" sz="900">
                      <a:solidFill>
                        <a:srgbClr val="000000"/>
                      </a:solidFill>
                      <a:latin typeface="Calibri" panose="020F0502020204030204" pitchFamily="34" charset="0"/>
                    </a:rPr>
                    <a:t>Dia herstellen</a:t>
                  </a:r>
                </a:p>
              </p:txBody>
            </p:sp>
            <p:pic>
              <p:nvPicPr>
                <p:cNvPr id="30" name="Picture 3">
                  <a:extLst>
                    <a:ext uri="{FF2B5EF4-FFF2-40B4-BE49-F238E27FC236}">
                      <a16:creationId xmlns:a16="http://schemas.microsoft.com/office/drawing/2014/main" id="{BD30E7BE-95D8-4914-9F37-6B91F49C9DC6}"/>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4849717" y="6378357"/>
                  <a:ext cx="178436" cy="28848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grpSp>
      </p:grpSp>
      <p:pic>
        <p:nvPicPr>
          <p:cNvPr id="45" name="Afbeelding 42">
            <a:extLst>
              <a:ext uri="{FF2B5EF4-FFF2-40B4-BE49-F238E27FC236}">
                <a16:creationId xmlns:a16="http://schemas.microsoft.com/office/drawing/2014/main" id="{91FED97D-A7D2-4C49-92DD-6028807A69DE}"/>
              </a:ext>
            </a:extLst>
          </p:cNvPr>
          <p:cNvPicPr>
            <a:picLocks noChangeAspect="1"/>
          </p:cNvPicPr>
          <p:nvPr userDrawn="1"/>
        </p:nvPicPr>
        <p:blipFill>
          <a:blip r:embed="rId5">
            <a:extLst>
              <a:ext uri="{28A0092B-C50C-407E-A947-70E740481C1C}">
                <a14:useLocalDpi xmlns:a14="http://schemas.microsoft.com/office/drawing/2010/main" val="0"/>
              </a:ext>
            </a:extLst>
          </a:blip>
          <a:srcRect l="1405" t="80855" r="68352" b="2531"/>
          <a:stretch>
            <a:fillRect/>
          </a:stretch>
        </p:blipFill>
        <p:spPr bwMode="auto">
          <a:xfrm>
            <a:off x="293688" y="4132263"/>
            <a:ext cx="2981325" cy="9223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6" name="Tijdelijke aanduiding voor afbeelding 9"/>
          <p:cNvSpPr>
            <a:spLocks noGrp="1"/>
          </p:cNvSpPr>
          <p:nvPr>
            <p:ph type="pic" sz="quarter" idx="10"/>
          </p:nvPr>
        </p:nvSpPr>
        <p:spPr>
          <a:xfrm>
            <a:off x="293690" y="285750"/>
            <a:ext cx="8563504" cy="3838064"/>
          </a:xfrm>
          <a:custGeom>
            <a:avLst/>
            <a:gdLst>
              <a:gd name="connsiteX0" fmla="*/ 0 w 8563504"/>
              <a:gd name="connsiteY0" fmla="*/ 70962 h 4945062"/>
              <a:gd name="connsiteX1" fmla="*/ 70962 w 8563504"/>
              <a:gd name="connsiteY1" fmla="*/ 0 h 4945062"/>
              <a:gd name="connsiteX2" fmla="*/ 8492542 w 8563504"/>
              <a:gd name="connsiteY2" fmla="*/ 0 h 4945062"/>
              <a:gd name="connsiteX3" fmla="*/ 8563504 w 8563504"/>
              <a:gd name="connsiteY3" fmla="*/ 70962 h 4945062"/>
              <a:gd name="connsiteX4" fmla="*/ 8563504 w 8563504"/>
              <a:gd name="connsiteY4" fmla="*/ 4874100 h 4945062"/>
              <a:gd name="connsiteX5" fmla="*/ 8492542 w 8563504"/>
              <a:gd name="connsiteY5" fmla="*/ 4945062 h 4945062"/>
              <a:gd name="connsiteX6" fmla="*/ 70962 w 8563504"/>
              <a:gd name="connsiteY6" fmla="*/ 4945062 h 4945062"/>
              <a:gd name="connsiteX7" fmla="*/ 0 w 8563504"/>
              <a:gd name="connsiteY7" fmla="*/ 4874100 h 4945062"/>
              <a:gd name="connsiteX8" fmla="*/ 0 w 8563504"/>
              <a:gd name="connsiteY8" fmla="*/ 70962 h 4945062"/>
              <a:gd name="connsiteX0" fmla="*/ 0 w 8563504"/>
              <a:gd name="connsiteY0" fmla="*/ 70962 h 4945062"/>
              <a:gd name="connsiteX1" fmla="*/ 70962 w 8563504"/>
              <a:gd name="connsiteY1" fmla="*/ 0 h 4945062"/>
              <a:gd name="connsiteX2" fmla="*/ 8492542 w 8563504"/>
              <a:gd name="connsiteY2" fmla="*/ 0 h 4945062"/>
              <a:gd name="connsiteX3" fmla="*/ 8563504 w 8563504"/>
              <a:gd name="connsiteY3" fmla="*/ 70962 h 4945062"/>
              <a:gd name="connsiteX4" fmla="*/ 8563504 w 8563504"/>
              <a:gd name="connsiteY4" fmla="*/ 4874100 h 4945062"/>
              <a:gd name="connsiteX5" fmla="*/ 8492542 w 8563504"/>
              <a:gd name="connsiteY5" fmla="*/ 4945062 h 4945062"/>
              <a:gd name="connsiteX6" fmla="*/ 4364036 w 8563504"/>
              <a:gd name="connsiteY6" fmla="*/ 4936596 h 4945062"/>
              <a:gd name="connsiteX7" fmla="*/ 70962 w 8563504"/>
              <a:gd name="connsiteY7" fmla="*/ 4945062 h 4945062"/>
              <a:gd name="connsiteX8" fmla="*/ 0 w 8563504"/>
              <a:gd name="connsiteY8" fmla="*/ 4874100 h 4945062"/>
              <a:gd name="connsiteX9" fmla="*/ 0 w 8563504"/>
              <a:gd name="connsiteY9" fmla="*/ 70962 h 4945062"/>
              <a:gd name="connsiteX0" fmla="*/ 0 w 8563504"/>
              <a:gd name="connsiteY0" fmla="*/ 70962 h 5283730"/>
              <a:gd name="connsiteX1" fmla="*/ 70962 w 8563504"/>
              <a:gd name="connsiteY1" fmla="*/ 0 h 5283730"/>
              <a:gd name="connsiteX2" fmla="*/ 8492542 w 8563504"/>
              <a:gd name="connsiteY2" fmla="*/ 0 h 5283730"/>
              <a:gd name="connsiteX3" fmla="*/ 8563504 w 8563504"/>
              <a:gd name="connsiteY3" fmla="*/ 70962 h 5283730"/>
              <a:gd name="connsiteX4" fmla="*/ 8563504 w 8563504"/>
              <a:gd name="connsiteY4" fmla="*/ 4874100 h 5283730"/>
              <a:gd name="connsiteX5" fmla="*/ 8492542 w 8563504"/>
              <a:gd name="connsiteY5" fmla="*/ 4945062 h 5283730"/>
              <a:gd name="connsiteX6" fmla="*/ 4338636 w 8563504"/>
              <a:gd name="connsiteY6" fmla="*/ 5283730 h 5283730"/>
              <a:gd name="connsiteX7" fmla="*/ 70962 w 8563504"/>
              <a:gd name="connsiteY7" fmla="*/ 4945062 h 5283730"/>
              <a:gd name="connsiteX8" fmla="*/ 0 w 8563504"/>
              <a:gd name="connsiteY8" fmla="*/ 4874100 h 5283730"/>
              <a:gd name="connsiteX9" fmla="*/ 0 w 8563504"/>
              <a:gd name="connsiteY9" fmla="*/ 70962 h 5283730"/>
              <a:gd name="connsiteX0" fmla="*/ 0 w 8563504"/>
              <a:gd name="connsiteY0" fmla="*/ 70962 h 5284326"/>
              <a:gd name="connsiteX1" fmla="*/ 70962 w 8563504"/>
              <a:gd name="connsiteY1" fmla="*/ 0 h 5284326"/>
              <a:gd name="connsiteX2" fmla="*/ 8492542 w 8563504"/>
              <a:gd name="connsiteY2" fmla="*/ 0 h 5284326"/>
              <a:gd name="connsiteX3" fmla="*/ 8563504 w 8563504"/>
              <a:gd name="connsiteY3" fmla="*/ 70962 h 5284326"/>
              <a:gd name="connsiteX4" fmla="*/ 8563504 w 8563504"/>
              <a:gd name="connsiteY4" fmla="*/ 4874100 h 5284326"/>
              <a:gd name="connsiteX5" fmla="*/ 8492542 w 8563504"/>
              <a:gd name="connsiteY5" fmla="*/ 4945062 h 5284326"/>
              <a:gd name="connsiteX6" fmla="*/ 4338636 w 8563504"/>
              <a:gd name="connsiteY6" fmla="*/ 5283730 h 5284326"/>
              <a:gd name="connsiteX7" fmla="*/ 70962 w 8563504"/>
              <a:gd name="connsiteY7" fmla="*/ 4945062 h 5284326"/>
              <a:gd name="connsiteX8" fmla="*/ 0 w 8563504"/>
              <a:gd name="connsiteY8" fmla="*/ 4874100 h 5284326"/>
              <a:gd name="connsiteX9" fmla="*/ 0 w 8563504"/>
              <a:gd name="connsiteY9" fmla="*/ 70962 h 5284326"/>
              <a:gd name="connsiteX0" fmla="*/ 0 w 8563504"/>
              <a:gd name="connsiteY0" fmla="*/ 70962 h 5284445"/>
              <a:gd name="connsiteX1" fmla="*/ 70962 w 8563504"/>
              <a:gd name="connsiteY1" fmla="*/ 0 h 5284445"/>
              <a:gd name="connsiteX2" fmla="*/ 8492542 w 8563504"/>
              <a:gd name="connsiteY2" fmla="*/ 0 h 5284445"/>
              <a:gd name="connsiteX3" fmla="*/ 8563504 w 8563504"/>
              <a:gd name="connsiteY3" fmla="*/ 70962 h 5284445"/>
              <a:gd name="connsiteX4" fmla="*/ 8563504 w 8563504"/>
              <a:gd name="connsiteY4" fmla="*/ 4874100 h 5284445"/>
              <a:gd name="connsiteX5" fmla="*/ 8492542 w 8563504"/>
              <a:gd name="connsiteY5" fmla="*/ 4945062 h 5284445"/>
              <a:gd name="connsiteX6" fmla="*/ 4338636 w 8563504"/>
              <a:gd name="connsiteY6" fmla="*/ 5283730 h 5284445"/>
              <a:gd name="connsiteX7" fmla="*/ 70962 w 8563504"/>
              <a:gd name="connsiteY7" fmla="*/ 4945062 h 5284445"/>
              <a:gd name="connsiteX8" fmla="*/ 0 w 8563504"/>
              <a:gd name="connsiteY8" fmla="*/ 4874100 h 5284445"/>
              <a:gd name="connsiteX9" fmla="*/ 0 w 8563504"/>
              <a:gd name="connsiteY9" fmla="*/ 70962 h 5284445"/>
              <a:gd name="connsiteX0" fmla="*/ 0 w 8563504"/>
              <a:gd name="connsiteY0" fmla="*/ 70962 h 5284445"/>
              <a:gd name="connsiteX1" fmla="*/ 70962 w 8563504"/>
              <a:gd name="connsiteY1" fmla="*/ 0 h 5284445"/>
              <a:gd name="connsiteX2" fmla="*/ 8492542 w 8563504"/>
              <a:gd name="connsiteY2" fmla="*/ 0 h 5284445"/>
              <a:gd name="connsiteX3" fmla="*/ 8563504 w 8563504"/>
              <a:gd name="connsiteY3" fmla="*/ 70962 h 5284445"/>
              <a:gd name="connsiteX4" fmla="*/ 8563504 w 8563504"/>
              <a:gd name="connsiteY4" fmla="*/ 4874100 h 5284445"/>
              <a:gd name="connsiteX5" fmla="*/ 8492542 w 8563504"/>
              <a:gd name="connsiteY5" fmla="*/ 4945062 h 5284445"/>
              <a:gd name="connsiteX6" fmla="*/ 4338636 w 8563504"/>
              <a:gd name="connsiteY6" fmla="*/ 5283730 h 5284445"/>
              <a:gd name="connsiteX7" fmla="*/ 70962 w 8563504"/>
              <a:gd name="connsiteY7" fmla="*/ 4945062 h 5284445"/>
              <a:gd name="connsiteX8" fmla="*/ 0 w 8563504"/>
              <a:gd name="connsiteY8" fmla="*/ 4874100 h 5284445"/>
              <a:gd name="connsiteX9" fmla="*/ 0 w 8563504"/>
              <a:gd name="connsiteY9" fmla="*/ 70962 h 5284445"/>
              <a:gd name="connsiteX0" fmla="*/ 0 w 8563504"/>
              <a:gd name="connsiteY0" fmla="*/ 70962 h 5284445"/>
              <a:gd name="connsiteX1" fmla="*/ 70962 w 8563504"/>
              <a:gd name="connsiteY1" fmla="*/ 0 h 5284445"/>
              <a:gd name="connsiteX2" fmla="*/ 8492542 w 8563504"/>
              <a:gd name="connsiteY2" fmla="*/ 0 h 5284445"/>
              <a:gd name="connsiteX3" fmla="*/ 8563504 w 8563504"/>
              <a:gd name="connsiteY3" fmla="*/ 70962 h 5284445"/>
              <a:gd name="connsiteX4" fmla="*/ 8563504 w 8563504"/>
              <a:gd name="connsiteY4" fmla="*/ 4874100 h 5284445"/>
              <a:gd name="connsiteX5" fmla="*/ 8492542 w 8563504"/>
              <a:gd name="connsiteY5" fmla="*/ 4945062 h 5284445"/>
              <a:gd name="connsiteX6" fmla="*/ 4338636 w 8563504"/>
              <a:gd name="connsiteY6" fmla="*/ 5283730 h 5284445"/>
              <a:gd name="connsiteX7" fmla="*/ 70962 w 8563504"/>
              <a:gd name="connsiteY7" fmla="*/ 4945062 h 5284445"/>
              <a:gd name="connsiteX8" fmla="*/ 0 w 8563504"/>
              <a:gd name="connsiteY8" fmla="*/ 4874100 h 5284445"/>
              <a:gd name="connsiteX9" fmla="*/ 0 w 8563504"/>
              <a:gd name="connsiteY9" fmla="*/ 70962 h 5284445"/>
              <a:gd name="connsiteX0" fmla="*/ 0 w 8563504"/>
              <a:gd name="connsiteY0" fmla="*/ 70962 h 5284445"/>
              <a:gd name="connsiteX1" fmla="*/ 70962 w 8563504"/>
              <a:gd name="connsiteY1" fmla="*/ 0 h 5284445"/>
              <a:gd name="connsiteX2" fmla="*/ 8492542 w 8563504"/>
              <a:gd name="connsiteY2" fmla="*/ 0 h 5284445"/>
              <a:gd name="connsiteX3" fmla="*/ 8563504 w 8563504"/>
              <a:gd name="connsiteY3" fmla="*/ 70962 h 5284445"/>
              <a:gd name="connsiteX4" fmla="*/ 8563504 w 8563504"/>
              <a:gd name="connsiteY4" fmla="*/ 4874100 h 5284445"/>
              <a:gd name="connsiteX5" fmla="*/ 8486192 w 8563504"/>
              <a:gd name="connsiteY5" fmla="*/ 4938712 h 5284445"/>
              <a:gd name="connsiteX6" fmla="*/ 4338636 w 8563504"/>
              <a:gd name="connsiteY6" fmla="*/ 5283730 h 5284445"/>
              <a:gd name="connsiteX7" fmla="*/ 70962 w 8563504"/>
              <a:gd name="connsiteY7" fmla="*/ 4945062 h 5284445"/>
              <a:gd name="connsiteX8" fmla="*/ 0 w 8563504"/>
              <a:gd name="connsiteY8" fmla="*/ 4874100 h 5284445"/>
              <a:gd name="connsiteX9" fmla="*/ 0 w 8563504"/>
              <a:gd name="connsiteY9" fmla="*/ 70962 h 5284445"/>
              <a:gd name="connsiteX0" fmla="*/ 0 w 8563504"/>
              <a:gd name="connsiteY0" fmla="*/ 70962 h 5284445"/>
              <a:gd name="connsiteX1" fmla="*/ 70962 w 8563504"/>
              <a:gd name="connsiteY1" fmla="*/ 0 h 5284445"/>
              <a:gd name="connsiteX2" fmla="*/ 8492542 w 8563504"/>
              <a:gd name="connsiteY2" fmla="*/ 0 h 5284445"/>
              <a:gd name="connsiteX3" fmla="*/ 8563504 w 8563504"/>
              <a:gd name="connsiteY3" fmla="*/ 70962 h 5284445"/>
              <a:gd name="connsiteX4" fmla="*/ 8563504 w 8563504"/>
              <a:gd name="connsiteY4" fmla="*/ 4874100 h 5284445"/>
              <a:gd name="connsiteX5" fmla="*/ 8486192 w 8563504"/>
              <a:gd name="connsiteY5" fmla="*/ 4938712 h 5284445"/>
              <a:gd name="connsiteX6" fmla="*/ 4338636 w 8563504"/>
              <a:gd name="connsiteY6" fmla="*/ 5283730 h 5284445"/>
              <a:gd name="connsiteX7" fmla="*/ 70962 w 8563504"/>
              <a:gd name="connsiteY7" fmla="*/ 4945062 h 5284445"/>
              <a:gd name="connsiteX8" fmla="*/ 0 w 8563504"/>
              <a:gd name="connsiteY8" fmla="*/ 4874100 h 5284445"/>
              <a:gd name="connsiteX9" fmla="*/ 0 w 8563504"/>
              <a:gd name="connsiteY9" fmla="*/ 70962 h 5284445"/>
              <a:gd name="connsiteX0" fmla="*/ 0 w 8563504"/>
              <a:gd name="connsiteY0" fmla="*/ 70962 h 5284445"/>
              <a:gd name="connsiteX1" fmla="*/ 70962 w 8563504"/>
              <a:gd name="connsiteY1" fmla="*/ 0 h 5284445"/>
              <a:gd name="connsiteX2" fmla="*/ 8492542 w 8563504"/>
              <a:gd name="connsiteY2" fmla="*/ 0 h 5284445"/>
              <a:gd name="connsiteX3" fmla="*/ 8563504 w 8563504"/>
              <a:gd name="connsiteY3" fmla="*/ 70962 h 5284445"/>
              <a:gd name="connsiteX4" fmla="*/ 8563504 w 8563504"/>
              <a:gd name="connsiteY4" fmla="*/ 4874100 h 5284445"/>
              <a:gd name="connsiteX5" fmla="*/ 8486192 w 8563504"/>
              <a:gd name="connsiteY5" fmla="*/ 4926012 h 5284445"/>
              <a:gd name="connsiteX6" fmla="*/ 4338636 w 8563504"/>
              <a:gd name="connsiteY6" fmla="*/ 5283730 h 5284445"/>
              <a:gd name="connsiteX7" fmla="*/ 70962 w 8563504"/>
              <a:gd name="connsiteY7" fmla="*/ 4945062 h 5284445"/>
              <a:gd name="connsiteX8" fmla="*/ 0 w 8563504"/>
              <a:gd name="connsiteY8" fmla="*/ 4874100 h 5284445"/>
              <a:gd name="connsiteX9" fmla="*/ 0 w 8563504"/>
              <a:gd name="connsiteY9" fmla="*/ 70962 h 5284445"/>
              <a:gd name="connsiteX0" fmla="*/ 0 w 8563504"/>
              <a:gd name="connsiteY0" fmla="*/ 70962 h 5284445"/>
              <a:gd name="connsiteX1" fmla="*/ 70962 w 8563504"/>
              <a:gd name="connsiteY1" fmla="*/ 0 h 5284445"/>
              <a:gd name="connsiteX2" fmla="*/ 8492542 w 8563504"/>
              <a:gd name="connsiteY2" fmla="*/ 0 h 5284445"/>
              <a:gd name="connsiteX3" fmla="*/ 8563504 w 8563504"/>
              <a:gd name="connsiteY3" fmla="*/ 70962 h 5284445"/>
              <a:gd name="connsiteX4" fmla="*/ 8563504 w 8563504"/>
              <a:gd name="connsiteY4" fmla="*/ 4874100 h 5284445"/>
              <a:gd name="connsiteX5" fmla="*/ 8486192 w 8563504"/>
              <a:gd name="connsiteY5" fmla="*/ 4926012 h 5284445"/>
              <a:gd name="connsiteX6" fmla="*/ 4338636 w 8563504"/>
              <a:gd name="connsiteY6" fmla="*/ 5283730 h 5284445"/>
              <a:gd name="connsiteX7" fmla="*/ 70962 w 8563504"/>
              <a:gd name="connsiteY7" fmla="*/ 4945062 h 5284445"/>
              <a:gd name="connsiteX8" fmla="*/ 0 w 8563504"/>
              <a:gd name="connsiteY8" fmla="*/ 4874100 h 5284445"/>
              <a:gd name="connsiteX9" fmla="*/ 0 w 8563504"/>
              <a:gd name="connsiteY9" fmla="*/ 70962 h 5284445"/>
              <a:gd name="connsiteX0" fmla="*/ 0 w 8563504"/>
              <a:gd name="connsiteY0" fmla="*/ 70962 h 5284445"/>
              <a:gd name="connsiteX1" fmla="*/ 70962 w 8563504"/>
              <a:gd name="connsiteY1" fmla="*/ 0 h 5284445"/>
              <a:gd name="connsiteX2" fmla="*/ 8492542 w 8563504"/>
              <a:gd name="connsiteY2" fmla="*/ 0 h 5284445"/>
              <a:gd name="connsiteX3" fmla="*/ 8563504 w 8563504"/>
              <a:gd name="connsiteY3" fmla="*/ 70962 h 5284445"/>
              <a:gd name="connsiteX4" fmla="*/ 8563504 w 8563504"/>
              <a:gd name="connsiteY4" fmla="*/ 4874100 h 5284445"/>
              <a:gd name="connsiteX5" fmla="*/ 8486192 w 8563504"/>
              <a:gd name="connsiteY5" fmla="*/ 4926012 h 5284445"/>
              <a:gd name="connsiteX6" fmla="*/ 4338636 w 8563504"/>
              <a:gd name="connsiteY6" fmla="*/ 5283730 h 5284445"/>
              <a:gd name="connsiteX7" fmla="*/ 70962 w 8563504"/>
              <a:gd name="connsiteY7" fmla="*/ 4945062 h 5284445"/>
              <a:gd name="connsiteX8" fmla="*/ 0 w 8563504"/>
              <a:gd name="connsiteY8" fmla="*/ 4874100 h 5284445"/>
              <a:gd name="connsiteX9" fmla="*/ 0 w 8563504"/>
              <a:gd name="connsiteY9" fmla="*/ 70962 h 5284445"/>
              <a:gd name="connsiteX0" fmla="*/ 0 w 8563504"/>
              <a:gd name="connsiteY0" fmla="*/ 70962 h 5284445"/>
              <a:gd name="connsiteX1" fmla="*/ 70962 w 8563504"/>
              <a:gd name="connsiteY1" fmla="*/ 0 h 5284445"/>
              <a:gd name="connsiteX2" fmla="*/ 8492542 w 8563504"/>
              <a:gd name="connsiteY2" fmla="*/ 0 h 5284445"/>
              <a:gd name="connsiteX3" fmla="*/ 8563504 w 8563504"/>
              <a:gd name="connsiteY3" fmla="*/ 70962 h 5284445"/>
              <a:gd name="connsiteX4" fmla="*/ 8563504 w 8563504"/>
              <a:gd name="connsiteY4" fmla="*/ 4874100 h 5284445"/>
              <a:gd name="connsiteX5" fmla="*/ 8486192 w 8563504"/>
              <a:gd name="connsiteY5" fmla="*/ 4926012 h 5284445"/>
              <a:gd name="connsiteX6" fmla="*/ 4338636 w 8563504"/>
              <a:gd name="connsiteY6" fmla="*/ 5283730 h 5284445"/>
              <a:gd name="connsiteX7" fmla="*/ 70962 w 8563504"/>
              <a:gd name="connsiteY7" fmla="*/ 4945062 h 5284445"/>
              <a:gd name="connsiteX8" fmla="*/ 0 w 8563504"/>
              <a:gd name="connsiteY8" fmla="*/ 4802845 h 5284445"/>
              <a:gd name="connsiteX9" fmla="*/ 0 w 8563504"/>
              <a:gd name="connsiteY9" fmla="*/ 70962 h 5284445"/>
              <a:gd name="connsiteX0" fmla="*/ 0 w 8563504"/>
              <a:gd name="connsiteY0" fmla="*/ 70962 h 5284075"/>
              <a:gd name="connsiteX1" fmla="*/ 70962 w 8563504"/>
              <a:gd name="connsiteY1" fmla="*/ 0 h 5284075"/>
              <a:gd name="connsiteX2" fmla="*/ 8492542 w 8563504"/>
              <a:gd name="connsiteY2" fmla="*/ 0 h 5284075"/>
              <a:gd name="connsiteX3" fmla="*/ 8563504 w 8563504"/>
              <a:gd name="connsiteY3" fmla="*/ 70962 h 5284075"/>
              <a:gd name="connsiteX4" fmla="*/ 8563504 w 8563504"/>
              <a:gd name="connsiteY4" fmla="*/ 4874100 h 5284075"/>
              <a:gd name="connsiteX5" fmla="*/ 8486192 w 8563504"/>
              <a:gd name="connsiteY5" fmla="*/ 4926012 h 5284075"/>
              <a:gd name="connsiteX6" fmla="*/ 4338636 w 8563504"/>
              <a:gd name="connsiteY6" fmla="*/ 5283730 h 5284075"/>
              <a:gd name="connsiteX7" fmla="*/ 90371 w 8563504"/>
              <a:gd name="connsiteY7" fmla="*/ 4864900 h 5284075"/>
              <a:gd name="connsiteX8" fmla="*/ 0 w 8563504"/>
              <a:gd name="connsiteY8" fmla="*/ 4802845 h 5284075"/>
              <a:gd name="connsiteX9" fmla="*/ 0 w 8563504"/>
              <a:gd name="connsiteY9" fmla="*/ 70962 h 5284075"/>
              <a:gd name="connsiteX0" fmla="*/ 0 w 8563504"/>
              <a:gd name="connsiteY0" fmla="*/ 70962 h 5284075"/>
              <a:gd name="connsiteX1" fmla="*/ 70962 w 8563504"/>
              <a:gd name="connsiteY1" fmla="*/ 0 h 5284075"/>
              <a:gd name="connsiteX2" fmla="*/ 8492542 w 8563504"/>
              <a:gd name="connsiteY2" fmla="*/ 0 h 5284075"/>
              <a:gd name="connsiteX3" fmla="*/ 8563504 w 8563504"/>
              <a:gd name="connsiteY3" fmla="*/ 70962 h 5284075"/>
              <a:gd name="connsiteX4" fmla="*/ 8563504 w 8563504"/>
              <a:gd name="connsiteY4" fmla="*/ 4874100 h 5284075"/>
              <a:gd name="connsiteX5" fmla="*/ 8486192 w 8563504"/>
              <a:gd name="connsiteY5" fmla="*/ 4926012 h 5284075"/>
              <a:gd name="connsiteX6" fmla="*/ 4338636 w 8563504"/>
              <a:gd name="connsiteY6" fmla="*/ 5283730 h 5284075"/>
              <a:gd name="connsiteX7" fmla="*/ 90371 w 8563504"/>
              <a:gd name="connsiteY7" fmla="*/ 4864900 h 5284075"/>
              <a:gd name="connsiteX8" fmla="*/ 0 w 8563504"/>
              <a:gd name="connsiteY8" fmla="*/ 4802845 h 5284075"/>
              <a:gd name="connsiteX9" fmla="*/ 0 w 8563504"/>
              <a:gd name="connsiteY9" fmla="*/ 70962 h 5284075"/>
              <a:gd name="connsiteX0" fmla="*/ 0 w 8563504"/>
              <a:gd name="connsiteY0" fmla="*/ 70962 h 5283742"/>
              <a:gd name="connsiteX1" fmla="*/ 70962 w 8563504"/>
              <a:gd name="connsiteY1" fmla="*/ 0 h 5283742"/>
              <a:gd name="connsiteX2" fmla="*/ 8492542 w 8563504"/>
              <a:gd name="connsiteY2" fmla="*/ 0 h 5283742"/>
              <a:gd name="connsiteX3" fmla="*/ 8563504 w 8563504"/>
              <a:gd name="connsiteY3" fmla="*/ 70962 h 5283742"/>
              <a:gd name="connsiteX4" fmla="*/ 8563504 w 8563504"/>
              <a:gd name="connsiteY4" fmla="*/ 4874100 h 5283742"/>
              <a:gd name="connsiteX5" fmla="*/ 8193298 w 8563504"/>
              <a:gd name="connsiteY5" fmla="*/ 4876839 h 5283742"/>
              <a:gd name="connsiteX6" fmla="*/ 4338636 w 8563504"/>
              <a:gd name="connsiteY6" fmla="*/ 5283730 h 5283742"/>
              <a:gd name="connsiteX7" fmla="*/ 90371 w 8563504"/>
              <a:gd name="connsiteY7" fmla="*/ 4864900 h 5283742"/>
              <a:gd name="connsiteX8" fmla="*/ 0 w 8563504"/>
              <a:gd name="connsiteY8" fmla="*/ 4802845 h 5283742"/>
              <a:gd name="connsiteX9" fmla="*/ 0 w 8563504"/>
              <a:gd name="connsiteY9" fmla="*/ 70962 h 5283742"/>
              <a:gd name="connsiteX0" fmla="*/ 0 w 8642633"/>
              <a:gd name="connsiteY0" fmla="*/ 70962 h 5283738"/>
              <a:gd name="connsiteX1" fmla="*/ 70962 w 8642633"/>
              <a:gd name="connsiteY1" fmla="*/ 0 h 5283738"/>
              <a:gd name="connsiteX2" fmla="*/ 8492542 w 8642633"/>
              <a:gd name="connsiteY2" fmla="*/ 0 h 5283738"/>
              <a:gd name="connsiteX3" fmla="*/ 8563504 w 8642633"/>
              <a:gd name="connsiteY3" fmla="*/ 70962 h 5283738"/>
              <a:gd name="connsiteX4" fmla="*/ 8563504 w 8642633"/>
              <a:gd name="connsiteY4" fmla="*/ 4864266 h 5283738"/>
              <a:gd name="connsiteX5" fmla="*/ 8193298 w 8642633"/>
              <a:gd name="connsiteY5" fmla="*/ 4876839 h 5283738"/>
              <a:gd name="connsiteX6" fmla="*/ 4338636 w 8642633"/>
              <a:gd name="connsiteY6" fmla="*/ 5283730 h 5283738"/>
              <a:gd name="connsiteX7" fmla="*/ 90371 w 8642633"/>
              <a:gd name="connsiteY7" fmla="*/ 4864900 h 5283738"/>
              <a:gd name="connsiteX8" fmla="*/ 0 w 8642633"/>
              <a:gd name="connsiteY8" fmla="*/ 4802845 h 5283738"/>
              <a:gd name="connsiteX9" fmla="*/ 0 w 8642633"/>
              <a:gd name="connsiteY9" fmla="*/ 70962 h 5283738"/>
              <a:gd name="connsiteX0" fmla="*/ 0 w 8563504"/>
              <a:gd name="connsiteY0" fmla="*/ 70962 h 5283740"/>
              <a:gd name="connsiteX1" fmla="*/ 70962 w 8563504"/>
              <a:gd name="connsiteY1" fmla="*/ 0 h 5283740"/>
              <a:gd name="connsiteX2" fmla="*/ 8492542 w 8563504"/>
              <a:gd name="connsiteY2" fmla="*/ 0 h 5283740"/>
              <a:gd name="connsiteX3" fmla="*/ 8563504 w 8563504"/>
              <a:gd name="connsiteY3" fmla="*/ 70962 h 5283740"/>
              <a:gd name="connsiteX4" fmla="*/ 8563504 w 8563504"/>
              <a:gd name="connsiteY4" fmla="*/ 4864266 h 5283740"/>
              <a:gd name="connsiteX5" fmla="*/ 8193298 w 8563504"/>
              <a:gd name="connsiteY5" fmla="*/ 4876839 h 5283740"/>
              <a:gd name="connsiteX6" fmla="*/ 4338636 w 8563504"/>
              <a:gd name="connsiteY6" fmla="*/ 5283730 h 5283740"/>
              <a:gd name="connsiteX7" fmla="*/ 90371 w 8563504"/>
              <a:gd name="connsiteY7" fmla="*/ 4864900 h 5283740"/>
              <a:gd name="connsiteX8" fmla="*/ 0 w 8563504"/>
              <a:gd name="connsiteY8" fmla="*/ 4802845 h 5283740"/>
              <a:gd name="connsiteX9" fmla="*/ 0 w 8563504"/>
              <a:gd name="connsiteY9" fmla="*/ 70962 h 5283740"/>
              <a:gd name="connsiteX0" fmla="*/ 0 w 8638331"/>
              <a:gd name="connsiteY0" fmla="*/ 70962 h 5283739"/>
              <a:gd name="connsiteX1" fmla="*/ 70962 w 8638331"/>
              <a:gd name="connsiteY1" fmla="*/ 0 h 5283739"/>
              <a:gd name="connsiteX2" fmla="*/ 8492542 w 8638331"/>
              <a:gd name="connsiteY2" fmla="*/ 0 h 5283739"/>
              <a:gd name="connsiteX3" fmla="*/ 8563504 w 8638331"/>
              <a:gd name="connsiteY3" fmla="*/ 70962 h 5283739"/>
              <a:gd name="connsiteX4" fmla="*/ 8556050 w 8638331"/>
              <a:gd name="connsiteY4" fmla="*/ 4617975 h 5283739"/>
              <a:gd name="connsiteX5" fmla="*/ 8193298 w 8638331"/>
              <a:gd name="connsiteY5" fmla="*/ 4876839 h 5283739"/>
              <a:gd name="connsiteX6" fmla="*/ 4338636 w 8638331"/>
              <a:gd name="connsiteY6" fmla="*/ 5283730 h 5283739"/>
              <a:gd name="connsiteX7" fmla="*/ 90371 w 8638331"/>
              <a:gd name="connsiteY7" fmla="*/ 4864900 h 5283739"/>
              <a:gd name="connsiteX8" fmla="*/ 0 w 8638331"/>
              <a:gd name="connsiteY8" fmla="*/ 4802845 h 5283739"/>
              <a:gd name="connsiteX9" fmla="*/ 0 w 8638331"/>
              <a:gd name="connsiteY9" fmla="*/ 70962 h 5283739"/>
              <a:gd name="connsiteX0" fmla="*/ 0 w 8563504"/>
              <a:gd name="connsiteY0" fmla="*/ 70962 h 5283736"/>
              <a:gd name="connsiteX1" fmla="*/ 70962 w 8563504"/>
              <a:gd name="connsiteY1" fmla="*/ 0 h 5283736"/>
              <a:gd name="connsiteX2" fmla="*/ 8492542 w 8563504"/>
              <a:gd name="connsiteY2" fmla="*/ 0 h 5283736"/>
              <a:gd name="connsiteX3" fmla="*/ 8563504 w 8563504"/>
              <a:gd name="connsiteY3" fmla="*/ 70962 h 5283736"/>
              <a:gd name="connsiteX4" fmla="*/ 8556050 w 8563504"/>
              <a:gd name="connsiteY4" fmla="*/ 4617975 h 5283736"/>
              <a:gd name="connsiteX5" fmla="*/ 8193298 w 8563504"/>
              <a:gd name="connsiteY5" fmla="*/ 4876839 h 5283736"/>
              <a:gd name="connsiteX6" fmla="*/ 4338636 w 8563504"/>
              <a:gd name="connsiteY6" fmla="*/ 5283730 h 5283736"/>
              <a:gd name="connsiteX7" fmla="*/ 90371 w 8563504"/>
              <a:gd name="connsiteY7" fmla="*/ 4864900 h 5283736"/>
              <a:gd name="connsiteX8" fmla="*/ 0 w 8563504"/>
              <a:gd name="connsiteY8" fmla="*/ 4802845 h 5283736"/>
              <a:gd name="connsiteX9" fmla="*/ 0 w 8563504"/>
              <a:gd name="connsiteY9" fmla="*/ 70962 h 5283736"/>
              <a:gd name="connsiteX0" fmla="*/ 0 w 8563504"/>
              <a:gd name="connsiteY0" fmla="*/ 70962 h 5283741"/>
              <a:gd name="connsiteX1" fmla="*/ 70962 w 8563504"/>
              <a:gd name="connsiteY1" fmla="*/ 0 h 5283741"/>
              <a:gd name="connsiteX2" fmla="*/ 8492542 w 8563504"/>
              <a:gd name="connsiteY2" fmla="*/ 0 h 5283741"/>
              <a:gd name="connsiteX3" fmla="*/ 8563504 w 8563504"/>
              <a:gd name="connsiteY3" fmla="*/ 70962 h 5283741"/>
              <a:gd name="connsiteX4" fmla="*/ 8556050 w 8563504"/>
              <a:gd name="connsiteY4" fmla="*/ 4617975 h 5283741"/>
              <a:gd name="connsiteX5" fmla="*/ 8193298 w 8563504"/>
              <a:gd name="connsiteY5" fmla="*/ 4876839 h 5283741"/>
              <a:gd name="connsiteX6" fmla="*/ 4338636 w 8563504"/>
              <a:gd name="connsiteY6" fmla="*/ 5283730 h 5283741"/>
              <a:gd name="connsiteX7" fmla="*/ 90371 w 8563504"/>
              <a:gd name="connsiteY7" fmla="*/ 4864900 h 5283741"/>
              <a:gd name="connsiteX8" fmla="*/ 0 w 8563504"/>
              <a:gd name="connsiteY8" fmla="*/ 4802845 h 5283741"/>
              <a:gd name="connsiteX9" fmla="*/ 0 w 8563504"/>
              <a:gd name="connsiteY9" fmla="*/ 70962 h 5283741"/>
              <a:gd name="connsiteX0" fmla="*/ 0 w 8570115"/>
              <a:gd name="connsiteY0" fmla="*/ 70962 h 5283741"/>
              <a:gd name="connsiteX1" fmla="*/ 70962 w 8570115"/>
              <a:gd name="connsiteY1" fmla="*/ 0 h 5283741"/>
              <a:gd name="connsiteX2" fmla="*/ 8492542 w 8570115"/>
              <a:gd name="connsiteY2" fmla="*/ 0 h 5283741"/>
              <a:gd name="connsiteX3" fmla="*/ 8563504 w 8570115"/>
              <a:gd name="connsiteY3" fmla="*/ 70962 h 5283741"/>
              <a:gd name="connsiteX4" fmla="*/ 8556050 w 8570115"/>
              <a:gd name="connsiteY4" fmla="*/ 4617975 h 5283741"/>
              <a:gd name="connsiteX5" fmla="*/ 8193298 w 8570115"/>
              <a:gd name="connsiteY5" fmla="*/ 4876839 h 5283741"/>
              <a:gd name="connsiteX6" fmla="*/ 4338636 w 8570115"/>
              <a:gd name="connsiteY6" fmla="*/ 5283730 h 5283741"/>
              <a:gd name="connsiteX7" fmla="*/ 90371 w 8570115"/>
              <a:gd name="connsiteY7" fmla="*/ 4864900 h 5283741"/>
              <a:gd name="connsiteX8" fmla="*/ 0 w 8570115"/>
              <a:gd name="connsiteY8" fmla="*/ 4802845 h 5283741"/>
              <a:gd name="connsiteX9" fmla="*/ 0 w 8570115"/>
              <a:gd name="connsiteY9" fmla="*/ 70962 h 5283741"/>
              <a:gd name="connsiteX0" fmla="*/ 0 w 8563504"/>
              <a:gd name="connsiteY0" fmla="*/ 70962 h 5283741"/>
              <a:gd name="connsiteX1" fmla="*/ 70962 w 8563504"/>
              <a:gd name="connsiteY1" fmla="*/ 0 h 5283741"/>
              <a:gd name="connsiteX2" fmla="*/ 8492542 w 8563504"/>
              <a:gd name="connsiteY2" fmla="*/ 0 h 5283741"/>
              <a:gd name="connsiteX3" fmla="*/ 8563504 w 8563504"/>
              <a:gd name="connsiteY3" fmla="*/ 70962 h 5283741"/>
              <a:gd name="connsiteX4" fmla="*/ 8556050 w 8563504"/>
              <a:gd name="connsiteY4" fmla="*/ 4617975 h 5283741"/>
              <a:gd name="connsiteX5" fmla="*/ 8193298 w 8563504"/>
              <a:gd name="connsiteY5" fmla="*/ 4876839 h 5283741"/>
              <a:gd name="connsiteX6" fmla="*/ 4338636 w 8563504"/>
              <a:gd name="connsiteY6" fmla="*/ 5283730 h 5283741"/>
              <a:gd name="connsiteX7" fmla="*/ 90371 w 8563504"/>
              <a:gd name="connsiteY7" fmla="*/ 4864900 h 5283741"/>
              <a:gd name="connsiteX8" fmla="*/ 0 w 8563504"/>
              <a:gd name="connsiteY8" fmla="*/ 4802845 h 5283741"/>
              <a:gd name="connsiteX9" fmla="*/ 0 w 8563504"/>
              <a:gd name="connsiteY9" fmla="*/ 70962 h 528374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8563504" h="5283741">
                <a:moveTo>
                  <a:pt x="0" y="70962"/>
                </a:moveTo>
                <a:cubicBezTo>
                  <a:pt x="0" y="31771"/>
                  <a:pt x="31771" y="0"/>
                  <a:pt x="70962" y="0"/>
                </a:cubicBezTo>
                <a:lnTo>
                  <a:pt x="8492542" y="0"/>
                </a:lnTo>
                <a:cubicBezTo>
                  <a:pt x="8531733" y="0"/>
                  <a:pt x="8563504" y="31771"/>
                  <a:pt x="8563504" y="70962"/>
                </a:cubicBezTo>
                <a:cubicBezTo>
                  <a:pt x="8561019" y="1586633"/>
                  <a:pt x="8558535" y="3102304"/>
                  <a:pt x="8556050" y="4617975"/>
                </a:cubicBezTo>
                <a:cubicBezTo>
                  <a:pt x="8570959" y="4821361"/>
                  <a:pt x="8282500" y="4855733"/>
                  <a:pt x="8193298" y="4876839"/>
                </a:cubicBezTo>
                <a:cubicBezTo>
                  <a:pt x="7519121" y="5036352"/>
                  <a:pt x="5689124" y="5285720"/>
                  <a:pt x="4338636" y="5283730"/>
                </a:cubicBezTo>
                <a:cubicBezTo>
                  <a:pt x="2988148" y="5281740"/>
                  <a:pt x="896221" y="5144818"/>
                  <a:pt x="90371" y="4864900"/>
                </a:cubicBezTo>
                <a:cubicBezTo>
                  <a:pt x="51180" y="4864900"/>
                  <a:pt x="0" y="4842036"/>
                  <a:pt x="0" y="4802845"/>
                </a:cubicBezTo>
                <a:lnTo>
                  <a:pt x="0" y="70962"/>
                </a:lnTo>
                <a:close/>
              </a:path>
            </a:pathLst>
          </a:custGeom>
          <a:solidFill>
            <a:schemeClr val="bg1">
              <a:lumMod val="85000"/>
            </a:schemeClr>
          </a:solidFill>
          <a:ln w="3175">
            <a:noFill/>
          </a:ln>
        </p:spPr>
        <p:txBody>
          <a:bodyPr rtlCol="0" anchor="ctr">
            <a:normAutofit/>
          </a:bodyPr>
          <a:lstStyle>
            <a:lvl1pPr marL="0" indent="0" algn="ctr">
              <a:buNone/>
              <a:defRPr sz="1200" baseline="0">
                <a:latin typeface="Verdana" panose="020B0604030504040204" pitchFamily="34" charset="0"/>
                <a:ea typeface="Verdana" panose="020B0604030504040204" pitchFamily="34" charset="0"/>
                <a:cs typeface="Verdana" panose="020B0604030504040204" pitchFamily="34" charset="0"/>
              </a:defRPr>
            </a:lvl1pPr>
          </a:lstStyle>
          <a:p>
            <a:pPr lvl="0"/>
            <a:r>
              <a:rPr lang="nl-NL" noProof="0"/>
              <a:t>Klik op het pictogram als u een afbeelding wilt toevoegen</a:t>
            </a:r>
            <a:endParaRPr lang="nl-NL" noProof="0" dirty="0"/>
          </a:p>
        </p:txBody>
      </p:sp>
      <p:sp>
        <p:nvSpPr>
          <p:cNvPr id="51" name="Tijdelijke aanduiding voor tekst 50"/>
          <p:cNvSpPr>
            <a:spLocks noGrp="1"/>
          </p:cNvSpPr>
          <p:nvPr>
            <p:ph type="body" sz="quarter" idx="11"/>
          </p:nvPr>
        </p:nvSpPr>
        <p:spPr>
          <a:xfrm>
            <a:off x="5049537" y="2144792"/>
            <a:ext cx="4094463" cy="2998708"/>
          </a:xfrm>
          <a:custGeom>
            <a:avLst/>
            <a:gdLst>
              <a:gd name="connsiteX0" fmla="*/ 3244902 w 4094463"/>
              <a:gd name="connsiteY0" fmla="*/ 286 h 2998708"/>
              <a:gd name="connsiteX1" fmla="*/ 4094463 w 4094463"/>
              <a:gd name="connsiteY1" fmla="*/ 87472 h 2998708"/>
              <a:gd name="connsiteX2" fmla="*/ 4094463 w 4094463"/>
              <a:gd name="connsiteY2" fmla="*/ 2998708 h 2998708"/>
              <a:gd name="connsiteX3" fmla="*/ 766930 w 4094463"/>
              <a:gd name="connsiteY3" fmla="*/ 2998708 h 2998708"/>
              <a:gd name="connsiteX4" fmla="*/ 0 w 4094463"/>
              <a:gd name="connsiteY4" fmla="*/ 1349890 h 2998708"/>
              <a:gd name="connsiteX5" fmla="*/ 3244902 w 4094463"/>
              <a:gd name="connsiteY5" fmla="*/ 286 h 299870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4094463" h="2998708">
                <a:moveTo>
                  <a:pt x="3244902" y="286"/>
                </a:moveTo>
                <a:cubicBezTo>
                  <a:pt x="3561464" y="3791"/>
                  <a:pt x="3849329" y="39253"/>
                  <a:pt x="4094463" y="87472"/>
                </a:cubicBezTo>
                <a:lnTo>
                  <a:pt x="4094463" y="2998708"/>
                </a:lnTo>
                <a:lnTo>
                  <a:pt x="766930" y="2998708"/>
                </a:lnTo>
                <a:lnTo>
                  <a:pt x="0" y="1349890"/>
                </a:lnTo>
                <a:cubicBezTo>
                  <a:pt x="1087266" y="266857"/>
                  <a:pt x="2295217" y="-10230"/>
                  <a:pt x="3244902" y="286"/>
                </a:cubicBezTo>
                <a:close/>
              </a:path>
            </a:pathLst>
          </a:custGeom>
          <a:solidFill>
            <a:srgbClr val="005ABA">
              <a:alpha val="90000"/>
            </a:srgbClr>
          </a:solidFill>
          <a:ln w="3175">
            <a:noFill/>
          </a:ln>
        </p:spPr>
        <p:txBody>
          <a:bodyPr anchor="ctr">
            <a:noAutofit/>
          </a:bodyPr>
          <a:lstStyle>
            <a:lvl1pPr marL="0" indent="0" algn="ctr">
              <a:buNone/>
              <a:defRPr sz="100">
                <a:solidFill>
                  <a:srgbClr val="6EB12D"/>
                </a:solidFill>
              </a:defRPr>
            </a:lvl1pPr>
          </a:lstStyle>
          <a:p>
            <a:pPr lvl="0"/>
            <a:r>
              <a:rPr lang="nl-NL"/>
              <a:t>Klik om de modelstijlen te bewerken</a:t>
            </a:r>
          </a:p>
        </p:txBody>
      </p:sp>
      <p:sp>
        <p:nvSpPr>
          <p:cNvPr id="9" name="Titel 1"/>
          <p:cNvSpPr>
            <a:spLocks noGrp="1"/>
          </p:cNvSpPr>
          <p:nvPr>
            <p:ph type="ctrTitle"/>
          </p:nvPr>
        </p:nvSpPr>
        <p:spPr>
          <a:xfrm>
            <a:off x="5532047" y="3260921"/>
            <a:ext cx="3089439" cy="352970"/>
          </a:xfrm>
        </p:spPr>
        <p:txBody>
          <a:bodyPr lIns="72000" tIns="0" rIns="0" anchor="t">
            <a:noAutofit/>
          </a:bodyPr>
          <a:lstStyle>
            <a:lvl1pPr algn="l">
              <a:defRPr sz="2400" b="1" i="1">
                <a:solidFill>
                  <a:schemeClr val="bg1"/>
                </a:solidFill>
              </a:defRPr>
            </a:lvl1pPr>
          </a:lstStyle>
          <a:p>
            <a:r>
              <a:rPr lang="nl-NL"/>
              <a:t>Klik om de stijl te bewerken</a:t>
            </a:r>
            <a:endParaRPr lang="nl-NL" dirty="0"/>
          </a:p>
        </p:txBody>
      </p:sp>
      <p:sp>
        <p:nvSpPr>
          <p:cNvPr id="7" name="Tijdelijke aanduiding voor tekst 6"/>
          <p:cNvSpPr>
            <a:spLocks noGrp="1"/>
          </p:cNvSpPr>
          <p:nvPr>
            <p:ph type="body" sz="quarter" idx="12"/>
          </p:nvPr>
        </p:nvSpPr>
        <p:spPr>
          <a:xfrm>
            <a:off x="5552048" y="3804407"/>
            <a:ext cx="3089439" cy="338585"/>
          </a:xfrm>
        </p:spPr>
        <p:txBody>
          <a:bodyPr lIns="72000" rIns="0">
            <a:noAutofit/>
          </a:bodyPr>
          <a:lstStyle>
            <a:lvl1pPr marL="0" indent="0">
              <a:buNone/>
              <a:defRPr sz="1600" b="0" i="1">
                <a:solidFill>
                  <a:schemeClr val="bg1"/>
                </a:solidFill>
              </a:defRPr>
            </a:lvl1pPr>
          </a:lstStyle>
          <a:p>
            <a:pPr lvl="0"/>
            <a:r>
              <a:rPr lang="nl-NL"/>
              <a:t>Klik om de modelstijlen te bewerken</a:t>
            </a:r>
          </a:p>
        </p:txBody>
      </p:sp>
    </p:spTree>
    <p:extLst>
      <p:ext uri="{BB962C8B-B14F-4D97-AF65-F5344CB8AC3E}">
        <p14:creationId xmlns:p14="http://schemas.microsoft.com/office/powerpoint/2010/main" val="448139031"/>
      </p:ext>
    </p:extLst>
  </p:cSld>
  <p:clrMapOvr>
    <a:masterClrMapping/>
  </p:clrMapOvr>
  <p:transition/>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Tekst slide ">
    <p:spTree>
      <p:nvGrpSpPr>
        <p:cNvPr id="1" name=""/>
        <p:cNvGrpSpPr/>
        <p:nvPr/>
      </p:nvGrpSpPr>
      <p:grpSpPr>
        <a:xfrm>
          <a:off x="0" y="0"/>
          <a:ext cx="0" cy="0"/>
          <a:chOff x="0" y="0"/>
          <a:chExt cx="0" cy="0"/>
        </a:xfrm>
      </p:grpSpPr>
      <p:sp>
        <p:nvSpPr>
          <p:cNvPr id="3" name="Rechthoek 2">
            <a:extLst>
              <a:ext uri="{FF2B5EF4-FFF2-40B4-BE49-F238E27FC236}">
                <a16:creationId xmlns:a16="http://schemas.microsoft.com/office/drawing/2014/main" id="{B5B26294-B12C-4305-958D-C489EB09AD30}"/>
              </a:ext>
            </a:extLst>
          </p:cNvPr>
          <p:cNvSpPr/>
          <p:nvPr userDrawn="1"/>
        </p:nvSpPr>
        <p:spPr bwMode="white">
          <a:xfrm>
            <a:off x="6538913" y="590550"/>
            <a:ext cx="2238375" cy="534988"/>
          </a:xfrm>
          <a:prstGeom prst="rect">
            <a:avLst/>
          </a:prstGeom>
          <a:solidFill>
            <a:schemeClr val="bg1"/>
          </a:solidFill>
          <a:ln>
            <a:noFill/>
          </a:ln>
          <a:effectLst/>
        </p:spPr>
        <p:style>
          <a:lnRef idx="1">
            <a:schemeClr val="accent1"/>
          </a:lnRef>
          <a:fillRef idx="3">
            <a:schemeClr val="accent1"/>
          </a:fillRef>
          <a:effectRef idx="2">
            <a:schemeClr val="accent1"/>
          </a:effectRef>
          <a:fontRef idx="minor">
            <a:schemeClr val="lt1"/>
          </a:fontRef>
        </p:style>
        <p:txBody>
          <a:bodyPr anchor="ctr"/>
          <a:lstStyle/>
          <a:p>
            <a:pPr algn="ctr" eaLnBrk="1" fontAlgn="auto" hangingPunct="1">
              <a:spcBef>
                <a:spcPts val="0"/>
              </a:spcBef>
              <a:spcAft>
                <a:spcPts val="0"/>
              </a:spcAft>
              <a:defRPr/>
            </a:pPr>
            <a:endParaRPr lang="nl-NL"/>
          </a:p>
        </p:txBody>
      </p:sp>
      <p:sp>
        <p:nvSpPr>
          <p:cNvPr id="4" name="Rechthoek 3">
            <a:extLst>
              <a:ext uri="{FF2B5EF4-FFF2-40B4-BE49-F238E27FC236}">
                <a16:creationId xmlns:a16="http://schemas.microsoft.com/office/drawing/2014/main" id="{8B0AECB8-4163-4588-A2D6-6500D3A3BFC0}"/>
              </a:ext>
            </a:extLst>
          </p:cNvPr>
          <p:cNvSpPr/>
          <p:nvPr userDrawn="1"/>
        </p:nvSpPr>
        <p:spPr>
          <a:xfrm>
            <a:off x="0" y="5000625"/>
            <a:ext cx="9148763" cy="142875"/>
          </a:xfrm>
          <a:prstGeom prst="rect">
            <a:avLst/>
          </a:prstGeom>
          <a:solidFill>
            <a:srgbClr val="005ABA"/>
          </a:solidFill>
          <a:ln>
            <a:noFill/>
          </a:ln>
        </p:spPr>
        <p:style>
          <a:lnRef idx="1">
            <a:schemeClr val="accent1"/>
          </a:lnRef>
          <a:fillRef idx="3">
            <a:schemeClr val="accent1"/>
          </a:fillRef>
          <a:effectRef idx="2">
            <a:schemeClr val="accent1"/>
          </a:effectRef>
          <a:fontRef idx="minor">
            <a:schemeClr val="lt1"/>
          </a:fontRef>
        </p:style>
        <p:txBody>
          <a:bodyPr anchor="ctr"/>
          <a:lstStyle/>
          <a:p>
            <a:pPr algn="ctr" eaLnBrk="1" fontAlgn="auto" hangingPunct="1">
              <a:spcBef>
                <a:spcPts val="0"/>
              </a:spcBef>
              <a:spcAft>
                <a:spcPts val="0"/>
              </a:spcAft>
              <a:defRPr/>
            </a:pPr>
            <a:endParaRPr lang="nl-NL"/>
          </a:p>
        </p:txBody>
      </p:sp>
      <p:sp>
        <p:nvSpPr>
          <p:cNvPr id="5" name="Vrije vorm 8">
            <a:extLst>
              <a:ext uri="{FF2B5EF4-FFF2-40B4-BE49-F238E27FC236}">
                <a16:creationId xmlns:a16="http://schemas.microsoft.com/office/drawing/2014/main" id="{1911A3F4-1E50-445E-BA98-D182B136363D}"/>
              </a:ext>
            </a:extLst>
          </p:cNvPr>
          <p:cNvSpPr/>
          <p:nvPr userDrawn="1"/>
        </p:nvSpPr>
        <p:spPr>
          <a:xfrm>
            <a:off x="6162675" y="0"/>
            <a:ext cx="2979738" cy="146050"/>
          </a:xfrm>
          <a:custGeom>
            <a:avLst/>
            <a:gdLst>
              <a:gd name="connsiteX0" fmla="*/ 0 w 2980466"/>
              <a:gd name="connsiteY0" fmla="*/ 0 h 146050"/>
              <a:gd name="connsiteX1" fmla="*/ 2980466 w 2980466"/>
              <a:gd name="connsiteY1" fmla="*/ 0 h 146050"/>
              <a:gd name="connsiteX2" fmla="*/ 2980466 w 2980466"/>
              <a:gd name="connsiteY2" fmla="*/ 146050 h 146050"/>
              <a:gd name="connsiteX3" fmla="*/ 43603 w 2980466"/>
              <a:gd name="connsiteY3" fmla="*/ 146050 h 146050"/>
            </a:gdLst>
            <a:ahLst/>
            <a:cxnLst>
              <a:cxn ang="0">
                <a:pos x="connsiteX0" y="connsiteY0"/>
              </a:cxn>
              <a:cxn ang="0">
                <a:pos x="connsiteX1" y="connsiteY1"/>
              </a:cxn>
              <a:cxn ang="0">
                <a:pos x="connsiteX2" y="connsiteY2"/>
              </a:cxn>
              <a:cxn ang="0">
                <a:pos x="connsiteX3" y="connsiteY3"/>
              </a:cxn>
            </a:cxnLst>
            <a:rect l="l" t="t" r="r" b="b"/>
            <a:pathLst>
              <a:path w="2980466" h="146050">
                <a:moveTo>
                  <a:pt x="0" y="0"/>
                </a:moveTo>
                <a:lnTo>
                  <a:pt x="2980466" y="0"/>
                </a:lnTo>
                <a:lnTo>
                  <a:pt x="2980466" y="146050"/>
                </a:lnTo>
                <a:lnTo>
                  <a:pt x="43603" y="146050"/>
                </a:lnTo>
                <a:close/>
              </a:path>
            </a:pathLst>
          </a:custGeom>
          <a:solidFill>
            <a:srgbClr val="005ABA"/>
          </a:solidFill>
          <a:ln>
            <a:noFill/>
          </a:ln>
          <a:effectLst/>
        </p:spPr>
        <p:style>
          <a:lnRef idx="1">
            <a:schemeClr val="accent1"/>
          </a:lnRef>
          <a:fillRef idx="3">
            <a:schemeClr val="accent1"/>
          </a:fillRef>
          <a:effectRef idx="2">
            <a:schemeClr val="accent1"/>
          </a:effectRef>
          <a:fontRef idx="minor">
            <a:schemeClr val="lt1"/>
          </a:fontRef>
        </p:style>
        <p:txBody>
          <a:bodyPr anchor="ctr"/>
          <a:lstStyle/>
          <a:p>
            <a:pPr algn="ctr" eaLnBrk="1" fontAlgn="auto" hangingPunct="1">
              <a:spcBef>
                <a:spcPts val="0"/>
              </a:spcBef>
              <a:spcAft>
                <a:spcPts val="0"/>
              </a:spcAft>
              <a:defRPr/>
            </a:pPr>
            <a:endParaRPr lang="nl-NL"/>
          </a:p>
        </p:txBody>
      </p:sp>
      <p:pic>
        <p:nvPicPr>
          <p:cNvPr id="6" name="Afbeelding 9">
            <a:extLst>
              <a:ext uri="{FF2B5EF4-FFF2-40B4-BE49-F238E27FC236}">
                <a16:creationId xmlns:a16="http://schemas.microsoft.com/office/drawing/2014/main" id="{B3907F8B-B937-49CF-BF5E-BBC6C4BCF054}"/>
              </a:ext>
            </a:extLst>
          </p:cNvPr>
          <p:cNvPicPr>
            <a:picLocks noChangeAspect="1"/>
          </p:cNvPicPr>
          <p:nvPr userDrawn="1"/>
        </p:nvPicPr>
        <p:blipFill>
          <a:blip r:embed="rId2">
            <a:extLst>
              <a:ext uri="{28A0092B-C50C-407E-A947-70E740481C1C}">
                <a14:useLocalDpi xmlns:a14="http://schemas.microsoft.com/office/drawing/2010/main" val="0"/>
              </a:ext>
            </a:extLst>
          </a:blip>
          <a:srcRect l="1405" t="80855" r="68352" b="2531"/>
          <a:stretch>
            <a:fillRect/>
          </a:stretch>
        </p:blipFill>
        <p:spPr bwMode="auto">
          <a:xfrm>
            <a:off x="6326188" y="384175"/>
            <a:ext cx="2451100" cy="7572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7" name="Tekstvak 6">
            <a:extLst>
              <a:ext uri="{FF2B5EF4-FFF2-40B4-BE49-F238E27FC236}">
                <a16:creationId xmlns:a16="http://schemas.microsoft.com/office/drawing/2014/main" id="{287E7632-5B50-4529-84B0-31910F860622}"/>
              </a:ext>
            </a:extLst>
          </p:cNvPr>
          <p:cNvSpPr txBox="1">
            <a:spLocks noChangeArrowheads="1"/>
          </p:cNvSpPr>
          <p:nvPr userDrawn="1"/>
        </p:nvSpPr>
        <p:spPr bwMode="auto">
          <a:xfrm>
            <a:off x="484188" y="4960938"/>
            <a:ext cx="1862137" cy="200025"/>
          </a:xfrm>
          <a:prstGeom prst="rect">
            <a:avLst/>
          </a:prstGeom>
          <a:noFill/>
          <a:ln>
            <a:noFill/>
          </a:ln>
        </p:spPr>
        <p:txBody>
          <a:bodyPr>
            <a:spAutoFit/>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defTabSz="4572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defTabSz="4572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defTabSz="4572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defTabSz="4572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hangingPunct="1">
              <a:defRPr/>
            </a:pPr>
            <a:r>
              <a:rPr lang="nl-NL" altLang="nl-NL" sz="700">
                <a:solidFill>
                  <a:schemeClr val="bg1"/>
                </a:solidFill>
                <a:latin typeface="Verdana" panose="020B0604030504040204" pitchFamily="34" charset="0"/>
              </a:rPr>
              <a:t>© Driestar educatief</a:t>
            </a:r>
          </a:p>
        </p:txBody>
      </p:sp>
      <p:sp>
        <p:nvSpPr>
          <p:cNvPr id="8" name="Tekstvak 7">
            <a:extLst>
              <a:ext uri="{FF2B5EF4-FFF2-40B4-BE49-F238E27FC236}">
                <a16:creationId xmlns:a16="http://schemas.microsoft.com/office/drawing/2014/main" id="{6B3DE5DD-A925-4D30-9590-D328FC8C555F}"/>
              </a:ext>
            </a:extLst>
          </p:cNvPr>
          <p:cNvSpPr txBox="1">
            <a:spLocks noChangeArrowheads="1"/>
          </p:cNvSpPr>
          <p:nvPr userDrawn="1"/>
        </p:nvSpPr>
        <p:spPr bwMode="auto">
          <a:xfrm>
            <a:off x="484188" y="4960938"/>
            <a:ext cx="1862137" cy="200025"/>
          </a:xfrm>
          <a:prstGeom prst="rect">
            <a:avLst/>
          </a:prstGeom>
          <a:noFill/>
          <a:ln>
            <a:noFill/>
          </a:ln>
        </p:spPr>
        <p:txBody>
          <a:bodyPr>
            <a:spAutoFit/>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defTabSz="4572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defTabSz="4572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defTabSz="4572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defTabSz="4572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hangingPunct="1">
              <a:defRPr/>
            </a:pPr>
            <a:r>
              <a:rPr lang="nl-NL" altLang="nl-NL" sz="700">
                <a:solidFill>
                  <a:schemeClr val="bg1"/>
                </a:solidFill>
                <a:latin typeface="Verdana" panose="020B0604030504040204" pitchFamily="34" charset="0"/>
              </a:rPr>
              <a:t>© Driestar educatief</a:t>
            </a:r>
          </a:p>
        </p:txBody>
      </p:sp>
      <p:sp>
        <p:nvSpPr>
          <p:cNvPr id="9" name="Titel 1">
            <a:extLst>
              <a:ext uri="{FF2B5EF4-FFF2-40B4-BE49-F238E27FC236}">
                <a16:creationId xmlns:a16="http://schemas.microsoft.com/office/drawing/2014/main" id="{AB2B85A4-7FF6-470D-9A5F-C5F172456D40}"/>
              </a:ext>
            </a:extLst>
          </p:cNvPr>
          <p:cNvSpPr txBox="1">
            <a:spLocks/>
          </p:cNvSpPr>
          <p:nvPr userDrawn="1"/>
        </p:nvSpPr>
        <p:spPr>
          <a:xfrm>
            <a:off x="1998663" y="1185863"/>
            <a:ext cx="5992812" cy="3146425"/>
          </a:xfrm>
          <a:prstGeom prst="rect">
            <a:avLst/>
          </a:prstGeom>
        </p:spPr>
        <p:txBody>
          <a:bodyPr lIns="121920" tIns="60960" rIns="121920" bIns="60960" anchor="ctr">
            <a:normAutofit fontScale="62500" lnSpcReduction="20000"/>
          </a:bodyPr>
          <a:lstStyle>
            <a:lvl1pPr algn="l" defTabSz="457200" rtl="0" eaLnBrk="1" latinLnBrk="0" hangingPunct="1">
              <a:spcBef>
                <a:spcPct val="0"/>
              </a:spcBef>
              <a:buNone/>
              <a:defRPr sz="2400" i="1" kern="1200">
                <a:solidFill>
                  <a:schemeClr val="tx1"/>
                </a:solidFill>
                <a:latin typeface="+mj-lt"/>
                <a:ea typeface="+mj-ea"/>
                <a:cs typeface="+mj-cs"/>
              </a:defRPr>
            </a:lvl1pPr>
          </a:lstStyle>
          <a:p>
            <a:pPr fontAlgn="auto">
              <a:spcAft>
                <a:spcPts val="0"/>
              </a:spcAft>
              <a:defRPr/>
            </a:pPr>
            <a:r>
              <a:rPr lang="nl-NL" sz="2133" i="0" dirty="0">
                <a:ea typeface="Verdana" panose="020B0604030504040204" pitchFamily="34" charset="0"/>
                <a:cs typeface="Verdana" panose="020B0604030504040204" pitchFamily="34" charset="0"/>
              </a:rPr>
              <a:t>Nooduitgang</a:t>
            </a:r>
          </a:p>
          <a:p>
            <a:pPr fontAlgn="auto">
              <a:spcAft>
                <a:spcPts val="0"/>
              </a:spcAft>
              <a:defRPr/>
            </a:pPr>
            <a:endParaRPr lang="nl-NL" sz="2133" i="0" dirty="0">
              <a:ea typeface="Verdana" panose="020B0604030504040204" pitchFamily="34" charset="0"/>
              <a:cs typeface="Verdana" panose="020B0604030504040204" pitchFamily="34" charset="0"/>
            </a:endParaRPr>
          </a:p>
          <a:p>
            <a:pPr fontAlgn="auto">
              <a:spcAft>
                <a:spcPts val="0"/>
              </a:spcAft>
              <a:defRPr/>
            </a:pPr>
            <a:endParaRPr lang="nl-NL" sz="2133" i="0" dirty="0">
              <a:ea typeface="Verdana" panose="020B0604030504040204" pitchFamily="34" charset="0"/>
              <a:cs typeface="Verdana" panose="020B0604030504040204" pitchFamily="34" charset="0"/>
            </a:endParaRPr>
          </a:p>
          <a:p>
            <a:pPr fontAlgn="auto">
              <a:spcAft>
                <a:spcPts val="0"/>
              </a:spcAft>
              <a:defRPr/>
            </a:pPr>
            <a:endParaRPr lang="nl-NL" sz="2133" i="0" dirty="0">
              <a:ea typeface="Verdana" panose="020B0604030504040204" pitchFamily="34" charset="0"/>
              <a:cs typeface="Verdana" panose="020B0604030504040204" pitchFamily="34" charset="0"/>
            </a:endParaRPr>
          </a:p>
          <a:p>
            <a:pPr fontAlgn="auto">
              <a:spcAft>
                <a:spcPts val="0"/>
              </a:spcAft>
              <a:defRPr/>
            </a:pPr>
            <a:r>
              <a:rPr lang="nl-NL" sz="2133" i="0" dirty="0">
                <a:ea typeface="Verdana" panose="020B0604030504040204" pitchFamily="34" charset="0"/>
                <a:cs typeface="Verdana" panose="020B0604030504040204" pitchFamily="34" charset="0"/>
              </a:rPr>
              <a:t>Toiletten</a:t>
            </a:r>
          </a:p>
          <a:p>
            <a:pPr fontAlgn="auto">
              <a:spcAft>
                <a:spcPts val="0"/>
              </a:spcAft>
              <a:defRPr/>
            </a:pPr>
            <a:endParaRPr lang="nl-NL" sz="2133" i="0" dirty="0">
              <a:ea typeface="Verdana" panose="020B0604030504040204" pitchFamily="34" charset="0"/>
              <a:cs typeface="Verdana" panose="020B0604030504040204" pitchFamily="34" charset="0"/>
            </a:endParaRPr>
          </a:p>
          <a:p>
            <a:pPr fontAlgn="auto">
              <a:spcAft>
                <a:spcPts val="0"/>
              </a:spcAft>
              <a:defRPr/>
            </a:pPr>
            <a:endParaRPr lang="nl-NL" sz="2133" i="0" dirty="0">
              <a:ea typeface="Verdana" panose="020B0604030504040204" pitchFamily="34" charset="0"/>
              <a:cs typeface="Verdana" panose="020B0604030504040204" pitchFamily="34" charset="0"/>
            </a:endParaRPr>
          </a:p>
          <a:p>
            <a:pPr fontAlgn="auto">
              <a:spcAft>
                <a:spcPts val="0"/>
              </a:spcAft>
              <a:defRPr/>
            </a:pPr>
            <a:endParaRPr lang="nl-NL" sz="2133" i="0" dirty="0">
              <a:ea typeface="Verdana" panose="020B0604030504040204" pitchFamily="34" charset="0"/>
              <a:cs typeface="Verdana" panose="020B0604030504040204" pitchFamily="34" charset="0"/>
            </a:endParaRPr>
          </a:p>
          <a:p>
            <a:pPr fontAlgn="auto">
              <a:spcAft>
                <a:spcPts val="0"/>
              </a:spcAft>
              <a:defRPr/>
            </a:pPr>
            <a:r>
              <a:rPr lang="nl-NL" sz="2133" i="0" dirty="0">
                <a:ea typeface="Verdana" panose="020B0604030504040204" pitchFamily="34" charset="0"/>
                <a:cs typeface="Verdana" panose="020B0604030504040204" pitchFamily="34" charset="0"/>
              </a:rPr>
              <a:t>Pauze</a:t>
            </a:r>
          </a:p>
          <a:p>
            <a:pPr fontAlgn="auto">
              <a:spcAft>
                <a:spcPts val="0"/>
              </a:spcAft>
              <a:defRPr/>
            </a:pPr>
            <a:endParaRPr lang="nl-NL" sz="2133" i="0" dirty="0">
              <a:ea typeface="Verdana" panose="020B0604030504040204" pitchFamily="34" charset="0"/>
              <a:cs typeface="Verdana" panose="020B0604030504040204" pitchFamily="34" charset="0"/>
            </a:endParaRPr>
          </a:p>
          <a:p>
            <a:pPr fontAlgn="auto">
              <a:spcAft>
                <a:spcPts val="0"/>
              </a:spcAft>
              <a:defRPr/>
            </a:pPr>
            <a:endParaRPr lang="nl-NL" sz="2133" i="0" dirty="0">
              <a:ea typeface="Verdana" panose="020B0604030504040204" pitchFamily="34" charset="0"/>
              <a:cs typeface="Verdana" panose="020B0604030504040204" pitchFamily="34" charset="0"/>
            </a:endParaRPr>
          </a:p>
          <a:p>
            <a:pPr fontAlgn="auto">
              <a:spcAft>
                <a:spcPts val="0"/>
              </a:spcAft>
              <a:defRPr/>
            </a:pPr>
            <a:endParaRPr lang="nl-NL" sz="2133" i="0" dirty="0">
              <a:ea typeface="Verdana" panose="020B0604030504040204" pitchFamily="34" charset="0"/>
              <a:cs typeface="Verdana" panose="020B0604030504040204" pitchFamily="34" charset="0"/>
            </a:endParaRPr>
          </a:p>
          <a:p>
            <a:pPr fontAlgn="auto">
              <a:spcAft>
                <a:spcPts val="0"/>
              </a:spcAft>
              <a:defRPr/>
            </a:pPr>
            <a:r>
              <a:rPr lang="nl-NL" sz="2133" i="0" dirty="0">
                <a:ea typeface="Verdana" panose="020B0604030504040204" pitchFamily="34" charset="0"/>
                <a:cs typeface="Verdana" panose="020B0604030504040204" pitchFamily="34" charset="0"/>
              </a:rPr>
              <a:t>Rookzone</a:t>
            </a:r>
          </a:p>
          <a:p>
            <a:pPr fontAlgn="auto">
              <a:spcAft>
                <a:spcPts val="0"/>
              </a:spcAft>
              <a:defRPr/>
            </a:pPr>
            <a:endParaRPr lang="nl-NL" sz="2133" i="0" dirty="0">
              <a:ea typeface="Verdana" panose="020B0604030504040204" pitchFamily="34" charset="0"/>
              <a:cs typeface="Verdana" panose="020B0604030504040204" pitchFamily="34" charset="0"/>
            </a:endParaRPr>
          </a:p>
          <a:p>
            <a:pPr fontAlgn="auto">
              <a:spcAft>
                <a:spcPts val="0"/>
              </a:spcAft>
              <a:defRPr/>
            </a:pPr>
            <a:endParaRPr lang="nl-NL" sz="2133" i="0" dirty="0">
              <a:ea typeface="Verdana" panose="020B0604030504040204" pitchFamily="34" charset="0"/>
              <a:cs typeface="Verdana" panose="020B0604030504040204" pitchFamily="34" charset="0"/>
            </a:endParaRPr>
          </a:p>
          <a:p>
            <a:pPr fontAlgn="auto">
              <a:spcAft>
                <a:spcPts val="0"/>
              </a:spcAft>
              <a:defRPr/>
            </a:pPr>
            <a:endParaRPr lang="nl-NL" sz="2133" i="0" dirty="0">
              <a:ea typeface="Verdana" panose="020B0604030504040204" pitchFamily="34" charset="0"/>
              <a:cs typeface="Verdana" panose="020B0604030504040204" pitchFamily="34" charset="0"/>
            </a:endParaRPr>
          </a:p>
          <a:p>
            <a:pPr fontAlgn="auto">
              <a:spcAft>
                <a:spcPts val="0"/>
              </a:spcAft>
              <a:defRPr/>
            </a:pPr>
            <a:r>
              <a:rPr lang="nl-NL" sz="2133" i="0" dirty="0">
                <a:ea typeface="Verdana" panose="020B0604030504040204" pitchFamily="34" charset="0"/>
                <a:cs typeface="Verdana" panose="020B0604030504040204" pitchFamily="34" charset="0"/>
              </a:rPr>
              <a:t>Vriendelijk verzoek om uw mobiele telefoon uit te zetten</a:t>
            </a:r>
          </a:p>
        </p:txBody>
      </p:sp>
      <p:pic>
        <p:nvPicPr>
          <p:cNvPr id="10" name="Afbeelding 13">
            <a:extLst>
              <a:ext uri="{FF2B5EF4-FFF2-40B4-BE49-F238E27FC236}">
                <a16:creationId xmlns:a16="http://schemas.microsoft.com/office/drawing/2014/main" id="{2D7BB1EB-0992-4F2C-9E98-B372C4E6EE5E}"/>
              </a:ext>
            </a:extLst>
          </p:cNvPr>
          <p:cNvPicPr>
            <a:picLocks noChangeAspect="1"/>
          </p:cNvPicPr>
          <p:nvPr userDrawn="1"/>
        </p:nvPicPr>
        <p:blipFill>
          <a:blip r:embed="rId3">
            <a:extLst>
              <a:ext uri="{28A0092B-C50C-407E-A947-70E740481C1C}">
                <a14:useLocalDpi xmlns:a14="http://schemas.microsoft.com/office/drawing/2010/main" val="0"/>
              </a:ext>
            </a:extLst>
          </a:blip>
          <a:srcRect/>
          <a:stretch>
            <a:fillRect/>
          </a:stretch>
        </p:blipFill>
        <p:spPr bwMode="auto">
          <a:xfrm>
            <a:off x="539750" y="1125538"/>
            <a:ext cx="1012825" cy="32670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 name="Titel 1"/>
          <p:cNvSpPr>
            <a:spLocks noGrp="1"/>
          </p:cNvSpPr>
          <p:nvPr>
            <p:ph type="title"/>
          </p:nvPr>
        </p:nvSpPr>
        <p:spPr>
          <a:xfrm>
            <a:off x="539262" y="535261"/>
            <a:ext cx="5509846" cy="369332"/>
          </a:xfrm>
        </p:spPr>
        <p:txBody>
          <a:bodyPr anchor="t">
            <a:spAutoFit/>
          </a:bodyPr>
          <a:lstStyle>
            <a:lvl1pPr algn="l">
              <a:defRPr lang="nl-NL" sz="1800" b="1" i="1" kern="1200" baseline="0" dirty="0">
                <a:solidFill>
                  <a:schemeClr val="tx1"/>
                </a:solidFill>
                <a:latin typeface="+mn-lt"/>
                <a:ea typeface="+mn-ea"/>
                <a:cs typeface="+mn-cs"/>
              </a:defRPr>
            </a:lvl1pPr>
          </a:lstStyle>
          <a:p>
            <a:r>
              <a:rPr lang="nl-NL"/>
              <a:t>Klik om de stijl te bewerken</a:t>
            </a:r>
            <a:endParaRPr lang="nl-NL" dirty="0"/>
          </a:p>
        </p:txBody>
      </p:sp>
    </p:spTree>
    <p:extLst>
      <p:ext uri="{BB962C8B-B14F-4D97-AF65-F5344CB8AC3E}">
        <p14:creationId xmlns:p14="http://schemas.microsoft.com/office/powerpoint/2010/main" val="3556369981"/>
      </p:ext>
    </p:extLst>
  </p:cSld>
  <p:clrMapOvr>
    <a:masterClrMapping/>
  </p:clrMapOvr>
  <p:transition/>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2_Tekst slide ">
    <p:spTree>
      <p:nvGrpSpPr>
        <p:cNvPr id="1" name=""/>
        <p:cNvGrpSpPr/>
        <p:nvPr/>
      </p:nvGrpSpPr>
      <p:grpSpPr>
        <a:xfrm>
          <a:off x="0" y="0"/>
          <a:ext cx="0" cy="0"/>
          <a:chOff x="0" y="0"/>
          <a:chExt cx="0" cy="0"/>
        </a:xfrm>
      </p:grpSpPr>
      <p:sp>
        <p:nvSpPr>
          <p:cNvPr id="4" name="Rechthoek 3">
            <a:extLst>
              <a:ext uri="{FF2B5EF4-FFF2-40B4-BE49-F238E27FC236}">
                <a16:creationId xmlns:a16="http://schemas.microsoft.com/office/drawing/2014/main" id="{7CF4B077-FC73-456C-A5D9-C8E0560CAD15}"/>
              </a:ext>
            </a:extLst>
          </p:cNvPr>
          <p:cNvSpPr/>
          <p:nvPr userDrawn="1"/>
        </p:nvSpPr>
        <p:spPr bwMode="white">
          <a:xfrm>
            <a:off x="6538913" y="590550"/>
            <a:ext cx="2238375" cy="534988"/>
          </a:xfrm>
          <a:prstGeom prst="rect">
            <a:avLst/>
          </a:prstGeom>
          <a:solidFill>
            <a:schemeClr val="bg1"/>
          </a:solidFill>
          <a:ln>
            <a:noFill/>
          </a:ln>
          <a:effectLst/>
        </p:spPr>
        <p:style>
          <a:lnRef idx="1">
            <a:schemeClr val="accent1"/>
          </a:lnRef>
          <a:fillRef idx="3">
            <a:schemeClr val="accent1"/>
          </a:fillRef>
          <a:effectRef idx="2">
            <a:schemeClr val="accent1"/>
          </a:effectRef>
          <a:fontRef idx="minor">
            <a:schemeClr val="lt1"/>
          </a:fontRef>
        </p:style>
        <p:txBody>
          <a:bodyPr anchor="ctr"/>
          <a:lstStyle/>
          <a:p>
            <a:pPr algn="ctr" eaLnBrk="1" fontAlgn="auto" hangingPunct="1">
              <a:spcBef>
                <a:spcPts val="0"/>
              </a:spcBef>
              <a:spcAft>
                <a:spcPts val="0"/>
              </a:spcAft>
              <a:defRPr/>
            </a:pPr>
            <a:endParaRPr lang="nl-NL"/>
          </a:p>
        </p:txBody>
      </p:sp>
      <p:sp>
        <p:nvSpPr>
          <p:cNvPr id="5" name="Rechthoek 4">
            <a:extLst>
              <a:ext uri="{FF2B5EF4-FFF2-40B4-BE49-F238E27FC236}">
                <a16:creationId xmlns:a16="http://schemas.microsoft.com/office/drawing/2014/main" id="{7FF9465B-8734-4196-92F0-9A96549D7D92}"/>
              </a:ext>
            </a:extLst>
          </p:cNvPr>
          <p:cNvSpPr/>
          <p:nvPr userDrawn="1"/>
        </p:nvSpPr>
        <p:spPr>
          <a:xfrm>
            <a:off x="0" y="5000625"/>
            <a:ext cx="9148763" cy="142875"/>
          </a:xfrm>
          <a:prstGeom prst="rect">
            <a:avLst/>
          </a:prstGeom>
          <a:solidFill>
            <a:srgbClr val="005ABA"/>
          </a:solidFill>
          <a:ln>
            <a:noFill/>
          </a:ln>
        </p:spPr>
        <p:style>
          <a:lnRef idx="1">
            <a:schemeClr val="accent1"/>
          </a:lnRef>
          <a:fillRef idx="3">
            <a:schemeClr val="accent1"/>
          </a:fillRef>
          <a:effectRef idx="2">
            <a:schemeClr val="accent1"/>
          </a:effectRef>
          <a:fontRef idx="minor">
            <a:schemeClr val="lt1"/>
          </a:fontRef>
        </p:style>
        <p:txBody>
          <a:bodyPr anchor="ctr"/>
          <a:lstStyle/>
          <a:p>
            <a:pPr algn="ctr" eaLnBrk="1" fontAlgn="auto" hangingPunct="1">
              <a:spcBef>
                <a:spcPts val="0"/>
              </a:spcBef>
              <a:spcAft>
                <a:spcPts val="0"/>
              </a:spcAft>
              <a:defRPr/>
            </a:pPr>
            <a:endParaRPr lang="nl-NL"/>
          </a:p>
        </p:txBody>
      </p:sp>
      <p:sp>
        <p:nvSpPr>
          <p:cNvPr id="6" name="Vrije vorm 8">
            <a:extLst>
              <a:ext uri="{FF2B5EF4-FFF2-40B4-BE49-F238E27FC236}">
                <a16:creationId xmlns:a16="http://schemas.microsoft.com/office/drawing/2014/main" id="{B5F059FB-AC0D-450A-B792-66FF2D5E1451}"/>
              </a:ext>
            </a:extLst>
          </p:cNvPr>
          <p:cNvSpPr/>
          <p:nvPr userDrawn="1"/>
        </p:nvSpPr>
        <p:spPr>
          <a:xfrm>
            <a:off x="6162675" y="0"/>
            <a:ext cx="2979738" cy="146050"/>
          </a:xfrm>
          <a:custGeom>
            <a:avLst/>
            <a:gdLst>
              <a:gd name="connsiteX0" fmla="*/ 0 w 2980466"/>
              <a:gd name="connsiteY0" fmla="*/ 0 h 146050"/>
              <a:gd name="connsiteX1" fmla="*/ 2980466 w 2980466"/>
              <a:gd name="connsiteY1" fmla="*/ 0 h 146050"/>
              <a:gd name="connsiteX2" fmla="*/ 2980466 w 2980466"/>
              <a:gd name="connsiteY2" fmla="*/ 146050 h 146050"/>
              <a:gd name="connsiteX3" fmla="*/ 43603 w 2980466"/>
              <a:gd name="connsiteY3" fmla="*/ 146050 h 146050"/>
            </a:gdLst>
            <a:ahLst/>
            <a:cxnLst>
              <a:cxn ang="0">
                <a:pos x="connsiteX0" y="connsiteY0"/>
              </a:cxn>
              <a:cxn ang="0">
                <a:pos x="connsiteX1" y="connsiteY1"/>
              </a:cxn>
              <a:cxn ang="0">
                <a:pos x="connsiteX2" y="connsiteY2"/>
              </a:cxn>
              <a:cxn ang="0">
                <a:pos x="connsiteX3" y="connsiteY3"/>
              </a:cxn>
            </a:cxnLst>
            <a:rect l="l" t="t" r="r" b="b"/>
            <a:pathLst>
              <a:path w="2980466" h="146050">
                <a:moveTo>
                  <a:pt x="0" y="0"/>
                </a:moveTo>
                <a:lnTo>
                  <a:pt x="2980466" y="0"/>
                </a:lnTo>
                <a:lnTo>
                  <a:pt x="2980466" y="146050"/>
                </a:lnTo>
                <a:lnTo>
                  <a:pt x="43603" y="146050"/>
                </a:lnTo>
                <a:close/>
              </a:path>
            </a:pathLst>
          </a:custGeom>
          <a:solidFill>
            <a:srgbClr val="005ABA"/>
          </a:solidFill>
          <a:ln>
            <a:noFill/>
          </a:ln>
          <a:effectLst/>
        </p:spPr>
        <p:style>
          <a:lnRef idx="1">
            <a:schemeClr val="accent1"/>
          </a:lnRef>
          <a:fillRef idx="3">
            <a:schemeClr val="accent1"/>
          </a:fillRef>
          <a:effectRef idx="2">
            <a:schemeClr val="accent1"/>
          </a:effectRef>
          <a:fontRef idx="minor">
            <a:schemeClr val="lt1"/>
          </a:fontRef>
        </p:style>
        <p:txBody>
          <a:bodyPr anchor="ctr"/>
          <a:lstStyle/>
          <a:p>
            <a:pPr algn="ctr" eaLnBrk="1" fontAlgn="auto" hangingPunct="1">
              <a:spcBef>
                <a:spcPts val="0"/>
              </a:spcBef>
              <a:spcAft>
                <a:spcPts val="0"/>
              </a:spcAft>
              <a:defRPr/>
            </a:pPr>
            <a:endParaRPr lang="nl-NL"/>
          </a:p>
        </p:txBody>
      </p:sp>
      <p:pic>
        <p:nvPicPr>
          <p:cNvPr id="7" name="Afbeelding 9">
            <a:extLst>
              <a:ext uri="{FF2B5EF4-FFF2-40B4-BE49-F238E27FC236}">
                <a16:creationId xmlns:a16="http://schemas.microsoft.com/office/drawing/2014/main" id="{D9726611-5A42-4013-B6C6-1D7423888A57}"/>
              </a:ext>
            </a:extLst>
          </p:cNvPr>
          <p:cNvPicPr>
            <a:picLocks noChangeAspect="1"/>
          </p:cNvPicPr>
          <p:nvPr userDrawn="1"/>
        </p:nvPicPr>
        <p:blipFill>
          <a:blip r:embed="rId2">
            <a:extLst>
              <a:ext uri="{28A0092B-C50C-407E-A947-70E740481C1C}">
                <a14:useLocalDpi xmlns:a14="http://schemas.microsoft.com/office/drawing/2010/main" val="0"/>
              </a:ext>
            </a:extLst>
          </a:blip>
          <a:srcRect l="1405" t="80855" r="68352" b="2531"/>
          <a:stretch>
            <a:fillRect/>
          </a:stretch>
        </p:blipFill>
        <p:spPr bwMode="auto">
          <a:xfrm>
            <a:off x="6326188" y="384175"/>
            <a:ext cx="2451100" cy="7572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8" name="Tekstvak 7">
            <a:extLst>
              <a:ext uri="{FF2B5EF4-FFF2-40B4-BE49-F238E27FC236}">
                <a16:creationId xmlns:a16="http://schemas.microsoft.com/office/drawing/2014/main" id="{11EED12B-E6BB-4B50-889D-626DD2C787D2}"/>
              </a:ext>
            </a:extLst>
          </p:cNvPr>
          <p:cNvSpPr txBox="1">
            <a:spLocks noChangeArrowheads="1"/>
          </p:cNvSpPr>
          <p:nvPr userDrawn="1"/>
        </p:nvSpPr>
        <p:spPr bwMode="auto">
          <a:xfrm>
            <a:off x="484188" y="4960938"/>
            <a:ext cx="1862137" cy="200025"/>
          </a:xfrm>
          <a:prstGeom prst="rect">
            <a:avLst/>
          </a:prstGeom>
          <a:noFill/>
          <a:ln>
            <a:noFill/>
          </a:ln>
        </p:spPr>
        <p:txBody>
          <a:bodyPr>
            <a:spAutoFit/>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defTabSz="4572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defTabSz="4572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defTabSz="4572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defTabSz="4572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hangingPunct="1">
              <a:defRPr/>
            </a:pPr>
            <a:r>
              <a:rPr lang="nl-NL" altLang="nl-NL" sz="700">
                <a:solidFill>
                  <a:schemeClr val="bg1"/>
                </a:solidFill>
                <a:latin typeface="Verdana" panose="020B0604030504040204" pitchFamily="34" charset="0"/>
              </a:rPr>
              <a:t>© Driestar educatief</a:t>
            </a:r>
          </a:p>
        </p:txBody>
      </p:sp>
      <p:sp>
        <p:nvSpPr>
          <p:cNvPr id="2" name="Titel 1"/>
          <p:cNvSpPr>
            <a:spLocks noGrp="1"/>
          </p:cNvSpPr>
          <p:nvPr>
            <p:ph type="title"/>
          </p:nvPr>
        </p:nvSpPr>
        <p:spPr>
          <a:xfrm>
            <a:off x="539262" y="535261"/>
            <a:ext cx="5509846" cy="369332"/>
          </a:xfrm>
        </p:spPr>
        <p:txBody>
          <a:bodyPr anchor="t">
            <a:spAutoFit/>
          </a:bodyPr>
          <a:lstStyle>
            <a:lvl1pPr algn="l">
              <a:defRPr lang="nl-NL" sz="1800" b="1" i="1" kern="1200" dirty="0">
                <a:solidFill>
                  <a:schemeClr val="tx1"/>
                </a:solidFill>
                <a:latin typeface="+mn-lt"/>
                <a:ea typeface="+mn-ea"/>
                <a:cs typeface="+mn-cs"/>
              </a:defRPr>
            </a:lvl1pPr>
          </a:lstStyle>
          <a:p>
            <a:r>
              <a:rPr lang="nl-NL"/>
              <a:t>Klik om de stijl te bewerken</a:t>
            </a:r>
            <a:endParaRPr lang="nl-NL" dirty="0"/>
          </a:p>
        </p:txBody>
      </p:sp>
      <p:sp>
        <p:nvSpPr>
          <p:cNvPr id="3" name="Tijdelijke aanduiding voor inhoud 2"/>
          <p:cNvSpPr>
            <a:spLocks noGrp="1"/>
          </p:cNvSpPr>
          <p:nvPr>
            <p:ph idx="1"/>
          </p:nvPr>
        </p:nvSpPr>
        <p:spPr>
          <a:xfrm>
            <a:off x="539262" y="1155560"/>
            <a:ext cx="5509846" cy="3439063"/>
          </a:xfrm>
        </p:spPr>
        <p:txBody>
          <a:bodyPr tIns="0">
            <a:noAutofit/>
          </a:bodyPr>
          <a:lstStyle>
            <a:lvl1pPr marL="0" indent="0" algn="l" defTabSz="457200" rtl="0" eaLnBrk="1" latinLnBrk="0" hangingPunct="1">
              <a:spcBef>
                <a:spcPct val="20000"/>
              </a:spcBef>
              <a:buFont typeface="Arial"/>
              <a:buNone/>
              <a:defRPr lang="nl-NL" sz="1600" kern="1200" dirty="0" smtClean="0">
                <a:solidFill>
                  <a:schemeClr val="tx1"/>
                </a:solidFill>
                <a:latin typeface="Verdana" panose="020B0604030504040204" pitchFamily="34" charset="0"/>
                <a:ea typeface="Verdana" panose="020B0604030504040204" pitchFamily="34" charset="0"/>
                <a:cs typeface="Verdana" panose="020B0604030504040204" pitchFamily="34" charset="0"/>
              </a:defRPr>
            </a:lvl1pPr>
            <a:lvl2pPr marL="0" indent="0" algn="l" defTabSz="457200" rtl="0" eaLnBrk="1" latinLnBrk="0" hangingPunct="1">
              <a:spcBef>
                <a:spcPct val="20000"/>
              </a:spcBef>
              <a:buFont typeface="Arial"/>
              <a:buNone/>
              <a:defRPr lang="nl-NL" sz="1600" kern="1200" dirty="0" smtClean="0">
                <a:solidFill>
                  <a:schemeClr val="tx1"/>
                </a:solidFill>
                <a:latin typeface="Verdana" panose="020B0604030504040204" pitchFamily="34" charset="0"/>
                <a:ea typeface="Verdana" panose="020B0604030504040204" pitchFamily="34" charset="0"/>
                <a:cs typeface="Verdana" panose="020B0604030504040204" pitchFamily="34" charset="0"/>
              </a:defRPr>
            </a:lvl2pPr>
            <a:lvl3pPr marL="180975" indent="-180975" algn="l" defTabSz="457200" rtl="0" eaLnBrk="1" latinLnBrk="0" hangingPunct="1">
              <a:spcBef>
                <a:spcPct val="20000"/>
              </a:spcBef>
              <a:buFont typeface="Arial" panose="020B0604020202020204" pitchFamily="34" charset="0"/>
              <a:buChar char="•"/>
              <a:defRPr lang="nl-NL" sz="1600" kern="1200" dirty="0" smtClean="0">
                <a:solidFill>
                  <a:schemeClr val="tx1"/>
                </a:solidFill>
                <a:latin typeface="Verdana" panose="020B0604030504040204" pitchFamily="34" charset="0"/>
                <a:ea typeface="Verdana" panose="020B0604030504040204" pitchFamily="34" charset="0"/>
                <a:cs typeface="Verdana" panose="020B0604030504040204" pitchFamily="34" charset="0"/>
              </a:defRPr>
            </a:lvl3pPr>
            <a:lvl4pPr marL="271463" indent="-271463" algn="l" defTabSz="457200" rtl="0" eaLnBrk="1" latinLnBrk="0" hangingPunct="1">
              <a:spcBef>
                <a:spcPct val="20000"/>
              </a:spcBef>
              <a:buFont typeface="+mj-lt"/>
              <a:buAutoNum type="arabicPeriod"/>
              <a:defRPr lang="nl-NL" sz="1600" kern="1200" dirty="0" smtClean="0">
                <a:solidFill>
                  <a:schemeClr val="tx1"/>
                </a:solidFill>
                <a:latin typeface="Verdana" panose="020B0604030504040204" pitchFamily="34" charset="0"/>
                <a:ea typeface="Verdana" panose="020B0604030504040204" pitchFamily="34" charset="0"/>
                <a:cs typeface="Verdana" panose="020B0604030504040204" pitchFamily="34" charset="0"/>
              </a:defRPr>
            </a:lvl4pPr>
            <a:lvl5pPr marL="0" indent="0" algn="l" defTabSz="457200" rtl="0" eaLnBrk="1" latinLnBrk="0" hangingPunct="1">
              <a:spcBef>
                <a:spcPct val="20000"/>
              </a:spcBef>
              <a:buFont typeface="Arial"/>
              <a:buNone/>
              <a:defRPr lang="nl-NL" sz="1600" kern="1200" dirty="0">
                <a:solidFill>
                  <a:schemeClr val="tx1"/>
                </a:solidFill>
                <a:latin typeface="Verdana" panose="020B0604030504040204" pitchFamily="34" charset="0"/>
                <a:ea typeface="Verdana" panose="020B0604030504040204" pitchFamily="34" charset="0"/>
                <a:cs typeface="Verdana" panose="020B0604030504040204" pitchFamily="34" charset="0"/>
              </a:defRPr>
            </a:lvl5pPr>
          </a:lstStyle>
          <a:p>
            <a:pPr lvl="0"/>
            <a:r>
              <a:rPr lang="nl-NL"/>
              <a:t>Tekststijl van het model bewerken</a:t>
            </a:r>
          </a:p>
          <a:p>
            <a:pPr lvl="1"/>
            <a:r>
              <a:rPr lang="nl-NL"/>
              <a:t>Tweede niveau</a:t>
            </a:r>
          </a:p>
          <a:p>
            <a:pPr lvl="2"/>
            <a:r>
              <a:rPr lang="nl-NL"/>
              <a:t>Derde niveau</a:t>
            </a:r>
          </a:p>
          <a:p>
            <a:pPr lvl="3"/>
            <a:r>
              <a:rPr lang="nl-NL"/>
              <a:t>Vierde niveau</a:t>
            </a:r>
          </a:p>
          <a:p>
            <a:pPr lvl="4"/>
            <a:r>
              <a:rPr lang="nl-NL"/>
              <a:t>Vijfde niveau</a:t>
            </a:r>
            <a:endParaRPr lang="nl-NL" dirty="0"/>
          </a:p>
        </p:txBody>
      </p:sp>
    </p:spTree>
    <p:extLst>
      <p:ext uri="{BB962C8B-B14F-4D97-AF65-F5344CB8AC3E}">
        <p14:creationId xmlns:p14="http://schemas.microsoft.com/office/powerpoint/2010/main" val="2302572047"/>
      </p:ext>
    </p:extLst>
  </p:cSld>
  <p:clrMapOvr>
    <a:masterClrMapping/>
  </p:clrMapOvr>
  <p:transition/>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Tekst + fotos slide">
    <p:spTree>
      <p:nvGrpSpPr>
        <p:cNvPr id="1" name=""/>
        <p:cNvGrpSpPr/>
        <p:nvPr/>
      </p:nvGrpSpPr>
      <p:grpSpPr>
        <a:xfrm>
          <a:off x="0" y="0"/>
          <a:ext cx="0" cy="0"/>
          <a:chOff x="0" y="0"/>
          <a:chExt cx="0" cy="0"/>
        </a:xfrm>
      </p:grpSpPr>
      <p:sp>
        <p:nvSpPr>
          <p:cNvPr id="6" name="Rechthoek 5">
            <a:extLst>
              <a:ext uri="{FF2B5EF4-FFF2-40B4-BE49-F238E27FC236}">
                <a16:creationId xmlns:a16="http://schemas.microsoft.com/office/drawing/2014/main" id="{A140005C-94CB-4A71-AB3B-D15B6650D3F2}"/>
              </a:ext>
            </a:extLst>
          </p:cNvPr>
          <p:cNvSpPr/>
          <p:nvPr userDrawn="1"/>
        </p:nvSpPr>
        <p:spPr bwMode="white">
          <a:xfrm>
            <a:off x="6169025" y="261938"/>
            <a:ext cx="2979738" cy="1147762"/>
          </a:xfrm>
          <a:prstGeom prst="rect">
            <a:avLst/>
          </a:prstGeom>
          <a:solidFill>
            <a:schemeClr val="bg1"/>
          </a:solidFill>
          <a:ln>
            <a:noFill/>
          </a:ln>
          <a:effectLst/>
        </p:spPr>
        <p:style>
          <a:lnRef idx="1">
            <a:schemeClr val="accent1"/>
          </a:lnRef>
          <a:fillRef idx="3">
            <a:schemeClr val="accent1"/>
          </a:fillRef>
          <a:effectRef idx="2">
            <a:schemeClr val="accent1"/>
          </a:effectRef>
          <a:fontRef idx="minor">
            <a:schemeClr val="lt1"/>
          </a:fontRef>
        </p:style>
        <p:txBody>
          <a:bodyPr anchor="ctr"/>
          <a:lstStyle/>
          <a:p>
            <a:pPr algn="ctr" eaLnBrk="1" fontAlgn="auto" hangingPunct="1">
              <a:spcBef>
                <a:spcPts val="0"/>
              </a:spcBef>
              <a:spcAft>
                <a:spcPts val="0"/>
              </a:spcAft>
              <a:defRPr/>
            </a:pPr>
            <a:endParaRPr lang="nl-NL"/>
          </a:p>
        </p:txBody>
      </p:sp>
      <p:grpSp>
        <p:nvGrpSpPr>
          <p:cNvPr id="7" name="Groep 47">
            <a:extLst>
              <a:ext uri="{FF2B5EF4-FFF2-40B4-BE49-F238E27FC236}">
                <a16:creationId xmlns:a16="http://schemas.microsoft.com/office/drawing/2014/main" id="{43902E98-654B-4853-B8B3-6DDC6AA4B791}"/>
              </a:ext>
            </a:extLst>
          </p:cNvPr>
          <p:cNvGrpSpPr>
            <a:grpSpLocks/>
          </p:cNvGrpSpPr>
          <p:nvPr userDrawn="1"/>
        </p:nvGrpSpPr>
        <p:grpSpPr bwMode="auto">
          <a:xfrm>
            <a:off x="9404350" y="-4763"/>
            <a:ext cx="2187575" cy="5153026"/>
            <a:chOff x="9316379" y="-5444"/>
            <a:chExt cx="2609094" cy="6868888"/>
          </a:xfrm>
        </p:grpSpPr>
        <p:pic>
          <p:nvPicPr>
            <p:cNvPr id="8" name="Picture 3">
              <a:extLst>
                <a:ext uri="{FF2B5EF4-FFF2-40B4-BE49-F238E27FC236}">
                  <a16:creationId xmlns:a16="http://schemas.microsoft.com/office/drawing/2014/main" id="{C5AD7E97-151A-4345-A79C-66ECF5D746E8}"/>
                </a:ext>
              </a:extLst>
            </p:cNvPr>
            <p:cNvPicPr>
              <a:picLocks noChangeAspect="1" noChangeArrowheads="1"/>
            </p:cNvPicPr>
            <p:nvPr userDrawn="1"/>
          </p:nvPicPr>
          <p:blipFill>
            <a:blip r:embed="rId2">
              <a:extLst>
                <a:ext uri="{28A0092B-C50C-407E-A947-70E740481C1C}">
                  <a14:useLocalDpi xmlns:a14="http://schemas.microsoft.com/office/drawing/2010/main" val="0"/>
                </a:ext>
              </a:extLst>
            </a:blip>
            <a:srcRect/>
            <a:stretch>
              <a:fillRect/>
            </a:stretch>
          </p:blipFill>
          <p:spPr bwMode="auto">
            <a:xfrm>
              <a:off x="9412068" y="5637967"/>
              <a:ext cx="1327774" cy="101535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nvGrpSpPr>
            <p:cNvPr id="10" name="Instructie Afbeelding &amp; Dia Herstellen">
              <a:extLst>
                <a:ext uri="{FF2B5EF4-FFF2-40B4-BE49-F238E27FC236}">
                  <a16:creationId xmlns:a16="http://schemas.microsoft.com/office/drawing/2014/main" id="{C1FF3FE4-E793-40AD-9997-F4135B9B177D}"/>
                </a:ext>
              </a:extLst>
            </p:cNvPr>
            <p:cNvGrpSpPr>
              <a:grpSpLocks/>
            </p:cNvGrpSpPr>
            <p:nvPr userDrawn="1"/>
          </p:nvGrpSpPr>
          <p:grpSpPr bwMode="auto">
            <a:xfrm>
              <a:off x="9316379" y="-5444"/>
              <a:ext cx="2609094" cy="6868888"/>
              <a:chOff x="12470972" y="-5444"/>
              <a:chExt cx="2609094" cy="6868888"/>
            </a:xfrm>
          </p:grpSpPr>
          <p:sp>
            <p:nvSpPr>
              <p:cNvPr id="11" name="Rechthoek 10">
                <a:extLst>
                  <a:ext uri="{FF2B5EF4-FFF2-40B4-BE49-F238E27FC236}">
                    <a16:creationId xmlns:a16="http://schemas.microsoft.com/office/drawing/2014/main" id="{1EB0A0EA-12A5-43FE-9978-91A3D978A102}"/>
                  </a:ext>
                </a:extLst>
              </p:cNvPr>
              <p:cNvSpPr>
                <a:spLocks noChangeArrowheads="1"/>
              </p:cNvSpPr>
              <p:nvPr/>
            </p:nvSpPr>
            <p:spPr bwMode="auto">
              <a:xfrm>
                <a:off x="12484226" y="-5444"/>
                <a:ext cx="2584479" cy="287792"/>
              </a:xfrm>
              <a:prstGeom prst="rect">
                <a:avLst/>
              </a:prstGeom>
              <a:noFill/>
              <a:ln>
                <a:noFill/>
              </a:ln>
            </p:spPr>
            <p:txBody>
              <a:bodyPr lIns="0" tIns="0" rIns="0" bIns="0"/>
              <a:lstStyle>
                <a:lvl1pPr defTabSz="685800">
                  <a:defRPr>
                    <a:solidFill>
                      <a:schemeClr val="tx1"/>
                    </a:solidFill>
                    <a:latin typeface="Arial" panose="020B0604020202020204" pitchFamily="34" charset="0"/>
                    <a:cs typeface="Arial" panose="020B0604020202020204" pitchFamily="34" charset="0"/>
                  </a:defRPr>
                </a:lvl1pPr>
                <a:lvl2pPr marL="742950" indent="-285750" defTabSz="685800">
                  <a:defRPr>
                    <a:solidFill>
                      <a:schemeClr val="tx1"/>
                    </a:solidFill>
                    <a:latin typeface="Arial" panose="020B0604020202020204" pitchFamily="34" charset="0"/>
                    <a:cs typeface="Arial" panose="020B0604020202020204" pitchFamily="34" charset="0"/>
                  </a:defRPr>
                </a:lvl2pPr>
                <a:lvl3pPr marL="1143000" indent="-228600" defTabSz="685800">
                  <a:defRPr>
                    <a:solidFill>
                      <a:schemeClr val="tx1"/>
                    </a:solidFill>
                    <a:latin typeface="Arial" panose="020B0604020202020204" pitchFamily="34" charset="0"/>
                    <a:cs typeface="Arial" panose="020B0604020202020204" pitchFamily="34" charset="0"/>
                  </a:defRPr>
                </a:lvl3pPr>
                <a:lvl4pPr marL="1600200" indent="-228600" defTabSz="685800">
                  <a:defRPr>
                    <a:solidFill>
                      <a:schemeClr val="tx1"/>
                    </a:solidFill>
                    <a:latin typeface="Arial" panose="020B0604020202020204" pitchFamily="34" charset="0"/>
                    <a:cs typeface="Arial" panose="020B0604020202020204" pitchFamily="34" charset="0"/>
                  </a:defRPr>
                </a:lvl4pPr>
                <a:lvl5pPr marL="2057400" indent="-228600" defTabSz="685800">
                  <a:defRPr>
                    <a:solidFill>
                      <a:schemeClr val="tx1"/>
                    </a:solidFill>
                    <a:latin typeface="Arial" panose="020B0604020202020204" pitchFamily="34" charset="0"/>
                    <a:cs typeface="Arial" panose="020B0604020202020204" pitchFamily="34" charset="0"/>
                  </a:defRPr>
                </a:lvl5pPr>
                <a:lvl6pPr marL="2514600" indent="-228600" defTabSz="6858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defTabSz="6858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defTabSz="6858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defTabSz="6858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hangingPunct="1">
                  <a:lnSpc>
                    <a:spcPct val="80000"/>
                  </a:lnSpc>
                  <a:defRPr/>
                </a:pPr>
                <a:r>
                  <a:rPr lang="nl-NL" altLang="nl-NL" sz="1200" b="1">
                    <a:solidFill>
                      <a:srgbClr val="006F8A"/>
                    </a:solidFill>
                    <a:latin typeface="Segoe UI Light" panose="020B0502040204020203" pitchFamily="34" charset="0"/>
                    <a:cs typeface="Segoe UI Light" panose="020B0502040204020203" pitchFamily="34" charset="0"/>
                  </a:rPr>
                  <a:t>AFBEELDING INVOEGEN</a:t>
                </a:r>
              </a:p>
            </p:txBody>
          </p:sp>
          <p:sp>
            <p:nvSpPr>
              <p:cNvPr id="12" name="Tekstvak 33">
                <a:extLst>
                  <a:ext uri="{FF2B5EF4-FFF2-40B4-BE49-F238E27FC236}">
                    <a16:creationId xmlns:a16="http://schemas.microsoft.com/office/drawing/2014/main" id="{2B7305E2-ED84-42F7-8847-72F32B43C972}"/>
                  </a:ext>
                </a:extLst>
              </p:cNvPr>
              <p:cNvSpPr txBox="1">
                <a:spLocks noChangeArrowheads="1"/>
              </p:cNvSpPr>
              <p:nvPr/>
            </p:nvSpPr>
            <p:spPr bwMode="auto">
              <a:xfrm>
                <a:off x="12484226" y="974315"/>
                <a:ext cx="2584479" cy="224307"/>
              </a:xfrm>
              <a:prstGeom prst="rect">
                <a:avLst/>
              </a:prstGeom>
              <a:noFill/>
              <a:ln>
                <a:noFill/>
              </a:ln>
            </p:spPr>
            <p:txBody>
              <a:bodyPr lIns="0" tIns="0" rIns="0" bIns="0"/>
              <a:lstStyle>
                <a:lvl1pPr defTabSz="685800">
                  <a:defRPr>
                    <a:solidFill>
                      <a:schemeClr val="tx1"/>
                    </a:solidFill>
                    <a:latin typeface="Arial" panose="020B0604020202020204" pitchFamily="34" charset="0"/>
                    <a:cs typeface="Arial" panose="020B0604020202020204" pitchFamily="34" charset="0"/>
                  </a:defRPr>
                </a:lvl1pPr>
                <a:lvl2pPr marL="742950" indent="-285750" defTabSz="685800">
                  <a:defRPr>
                    <a:solidFill>
                      <a:schemeClr val="tx1"/>
                    </a:solidFill>
                    <a:latin typeface="Arial" panose="020B0604020202020204" pitchFamily="34" charset="0"/>
                    <a:cs typeface="Arial" panose="020B0604020202020204" pitchFamily="34" charset="0"/>
                  </a:defRPr>
                </a:lvl2pPr>
                <a:lvl3pPr marL="1143000" indent="-228600" defTabSz="685800">
                  <a:defRPr>
                    <a:solidFill>
                      <a:schemeClr val="tx1"/>
                    </a:solidFill>
                    <a:latin typeface="Arial" panose="020B0604020202020204" pitchFamily="34" charset="0"/>
                    <a:cs typeface="Arial" panose="020B0604020202020204" pitchFamily="34" charset="0"/>
                  </a:defRPr>
                </a:lvl3pPr>
                <a:lvl4pPr marL="1600200" indent="-228600" defTabSz="685800">
                  <a:defRPr>
                    <a:solidFill>
                      <a:schemeClr val="tx1"/>
                    </a:solidFill>
                    <a:latin typeface="Arial" panose="020B0604020202020204" pitchFamily="34" charset="0"/>
                    <a:cs typeface="Arial" panose="020B0604020202020204" pitchFamily="34" charset="0"/>
                  </a:defRPr>
                </a:lvl4pPr>
                <a:lvl5pPr marL="2057400" indent="-228600" defTabSz="685800">
                  <a:defRPr>
                    <a:solidFill>
                      <a:schemeClr val="tx1"/>
                    </a:solidFill>
                    <a:latin typeface="Arial" panose="020B0604020202020204" pitchFamily="34" charset="0"/>
                    <a:cs typeface="Arial" panose="020B0604020202020204" pitchFamily="34" charset="0"/>
                  </a:defRPr>
                </a:lvl5pPr>
                <a:lvl6pPr marL="2514600" indent="-228600" defTabSz="6858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defTabSz="6858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defTabSz="6858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defTabSz="6858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hangingPunct="1">
                  <a:defRPr/>
                </a:pPr>
                <a:r>
                  <a:rPr lang="nl-NL" altLang="nl-NL" sz="900">
                    <a:solidFill>
                      <a:srgbClr val="000000"/>
                    </a:solidFill>
                    <a:latin typeface="Segoe UI Light" panose="020B0502040204020203" pitchFamily="34" charset="0"/>
                    <a:cs typeface="Segoe UI Light" panose="020B0502040204020203" pitchFamily="34" charset="0"/>
                  </a:rPr>
                  <a:t>Klik op het icoon om een afbeelding</a:t>
                </a:r>
                <a:br>
                  <a:rPr lang="nl-NL" altLang="nl-NL" sz="900">
                    <a:solidFill>
                      <a:srgbClr val="000000"/>
                    </a:solidFill>
                    <a:latin typeface="Segoe UI Light" panose="020B0502040204020203" pitchFamily="34" charset="0"/>
                    <a:cs typeface="Segoe UI Light" panose="020B0502040204020203" pitchFamily="34" charset="0"/>
                  </a:rPr>
                </a:br>
                <a:r>
                  <a:rPr lang="nl-NL" altLang="nl-NL" sz="900">
                    <a:solidFill>
                      <a:srgbClr val="000000"/>
                    </a:solidFill>
                    <a:latin typeface="Segoe UI Light" panose="020B0502040204020203" pitchFamily="34" charset="0"/>
                    <a:cs typeface="Segoe UI Light" panose="020B0502040204020203" pitchFamily="34" charset="0"/>
                  </a:rPr>
                  <a:t>in te voegen</a:t>
                </a:r>
              </a:p>
            </p:txBody>
          </p:sp>
          <p:sp>
            <p:nvSpPr>
              <p:cNvPr id="13" name="Tekstvak 33">
                <a:extLst>
                  <a:ext uri="{FF2B5EF4-FFF2-40B4-BE49-F238E27FC236}">
                    <a16:creationId xmlns:a16="http://schemas.microsoft.com/office/drawing/2014/main" id="{E1344B3B-D97B-4CC4-B99D-32677AEE5B46}"/>
                  </a:ext>
                </a:extLst>
              </p:cNvPr>
              <p:cNvSpPr txBox="1">
                <a:spLocks noChangeArrowheads="1"/>
              </p:cNvSpPr>
              <p:nvPr/>
            </p:nvSpPr>
            <p:spPr bwMode="auto">
              <a:xfrm>
                <a:off x="12478546" y="3056565"/>
                <a:ext cx="2593947" cy="444383"/>
              </a:xfrm>
              <a:prstGeom prst="rect">
                <a:avLst/>
              </a:prstGeom>
              <a:noFill/>
              <a:ln>
                <a:noFill/>
              </a:ln>
            </p:spPr>
            <p:txBody>
              <a:bodyPr lIns="0" tIns="0" rIns="0" bIns="0"/>
              <a:lstStyle>
                <a:lvl1pPr defTabSz="685800">
                  <a:defRPr>
                    <a:solidFill>
                      <a:schemeClr val="tx1"/>
                    </a:solidFill>
                    <a:latin typeface="Arial" panose="020B0604020202020204" pitchFamily="34" charset="0"/>
                    <a:cs typeface="Arial" panose="020B0604020202020204" pitchFamily="34" charset="0"/>
                  </a:defRPr>
                </a:lvl1pPr>
                <a:lvl2pPr marL="742950" indent="-285750" defTabSz="685800">
                  <a:defRPr>
                    <a:solidFill>
                      <a:schemeClr val="tx1"/>
                    </a:solidFill>
                    <a:latin typeface="Arial" panose="020B0604020202020204" pitchFamily="34" charset="0"/>
                    <a:cs typeface="Arial" panose="020B0604020202020204" pitchFamily="34" charset="0"/>
                  </a:defRPr>
                </a:lvl2pPr>
                <a:lvl3pPr marL="1143000" indent="-228600" defTabSz="685800">
                  <a:defRPr>
                    <a:solidFill>
                      <a:schemeClr val="tx1"/>
                    </a:solidFill>
                    <a:latin typeface="Arial" panose="020B0604020202020204" pitchFamily="34" charset="0"/>
                    <a:cs typeface="Arial" panose="020B0604020202020204" pitchFamily="34" charset="0"/>
                  </a:defRPr>
                </a:lvl3pPr>
                <a:lvl4pPr marL="1600200" indent="-228600" defTabSz="685800">
                  <a:defRPr>
                    <a:solidFill>
                      <a:schemeClr val="tx1"/>
                    </a:solidFill>
                    <a:latin typeface="Arial" panose="020B0604020202020204" pitchFamily="34" charset="0"/>
                    <a:cs typeface="Arial" panose="020B0604020202020204" pitchFamily="34" charset="0"/>
                  </a:defRPr>
                </a:lvl4pPr>
                <a:lvl5pPr marL="2057400" indent="-228600" defTabSz="685800">
                  <a:defRPr>
                    <a:solidFill>
                      <a:schemeClr val="tx1"/>
                    </a:solidFill>
                    <a:latin typeface="Arial" panose="020B0604020202020204" pitchFamily="34" charset="0"/>
                    <a:cs typeface="Arial" panose="020B0604020202020204" pitchFamily="34" charset="0"/>
                  </a:defRPr>
                </a:lvl5pPr>
                <a:lvl6pPr marL="2514600" indent="-228600" defTabSz="6858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defTabSz="6858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defTabSz="6858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defTabSz="6858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hangingPunct="1">
                  <a:defRPr/>
                </a:pPr>
                <a:r>
                  <a:rPr lang="nl-NL" altLang="nl-NL" sz="900">
                    <a:solidFill>
                      <a:srgbClr val="000000"/>
                    </a:solidFill>
                    <a:latin typeface="Segoe UI Light" panose="020B0502040204020203" pitchFamily="34" charset="0"/>
                    <a:cs typeface="Segoe UI Light" panose="020B0502040204020203" pitchFamily="34" charset="0"/>
                  </a:rPr>
                  <a:t>Selecteer de afbeelding die u wilt invoegen en klik op </a:t>
                </a:r>
                <a:r>
                  <a:rPr lang="nl-NL" altLang="nl-NL" sz="900" b="1">
                    <a:solidFill>
                      <a:srgbClr val="000000"/>
                    </a:solidFill>
                    <a:latin typeface="Segoe UI Light" panose="020B0502040204020203" pitchFamily="34" charset="0"/>
                    <a:cs typeface="Segoe UI Light" panose="020B0502040204020203" pitchFamily="34" charset="0"/>
                  </a:rPr>
                  <a:t>‘Invoegen’</a:t>
                </a:r>
              </a:p>
            </p:txBody>
          </p:sp>
          <p:sp>
            <p:nvSpPr>
              <p:cNvPr id="14" name="Ovaal 13">
                <a:extLst>
                  <a:ext uri="{FF2B5EF4-FFF2-40B4-BE49-F238E27FC236}">
                    <a16:creationId xmlns:a16="http://schemas.microsoft.com/office/drawing/2014/main" id="{9B50C6C9-3328-4263-B032-B152ADC30E52}"/>
                  </a:ext>
                </a:extLst>
              </p:cNvPr>
              <p:cNvSpPr/>
              <p:nvPr/>
            </p:nvSpPr>
            <p:spPr>
              <a:xfrm>
                <a:off x="12484226" y="491842"/>
                <a:ext cx="359744" cy="359738"/>
              </a:xfrm>
              <a:prstGeom prst="ellipse">
                <a:avLst/>
              </a:prstGeom>
              <a:solidFill>
                <a:schemeClr val="accent3"/>
              </a:solidFill>
              <a:ln w="25400" cap="flat" cmpd="sng" algn="ctr">
                <a:noFill/>
                <a:prstDash val="solid"/>
              </a:ln>
              <a:effectLst/>
            </p:spPr>
            <p:txBody>
              <a:bodyPr lIns="0" tIns="36000" rIns="0" bIns="43200" anchor="ctr"/>
              <a:lstStyle>
                <a:defPPr>
                  <a:defRPr lang="nl-NL"/>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pPr algn="ctr" defTabSz="685800" eaLnBrk="1" fontAlgn="auto" hangingPunct="1">
                  <a:spcBef>
                    <a:spcPts val="0"/>
                  </a:spcBef>
                  <a:spcAft>
                    <a:spcPts val="0"/>
                  </a:spcAft>
                  <a:defRPr/>
                </a:pPr>
                <a:r>
                  <a:rPr lang="nl-NL" sz="1050" kern="0" dirty="0">
                    <a:solidFill>
                      <a:prstClr val="white"/>
                    </a:solidFill>
                    <a:latin typeface="Segoe UI Light" panose="020B0502040204020203" pitchFamily="34" charset="0"/>
                    <a:cs typeface="Segoe UI Light" panose="020B0502040204020203" pitchFamily="34" charset="0"/>
                  </a:rPr>
                  <a:t>1</a:t>
                </a:r>
              </a:p>
            </p:txBody>
          </p:sp>
          <p:sp>
            <p:nvSpPr>
              <p:cNvPr id="15" name="Ovaal 14">
                <a:extLst>
                  <a:ext uri="{FF2B5EF4-FFF2-40B4-BE49-F238E27FC236}">
                    <a16:creationId xmlns:a16="http://schemas.microsoft.com/office/drawing/2014/main" id="{2E03DC1F-E922-4200-9AD7-F79DC33B11EC}"/>
                  </a:ext>
                </a:extLst>
              </p:cNvPr>
              <p:cNvSpPr/>
              <p:nvPr/>
            </p:nvSpPr>
            <p:spPr>
              <a:xfrm>
                <a:off x="12488013" y="2500029"/>
                <a:ext cx="361637" cy="359738"/>
              </a:xfrm>
              <a:prstGeom prst="ellipse">
                <a:avLst/>
              </a:prstGeom>
              <a:solidFill>
                <a:schemeClr val="accent3"/>
              </a:solidFill>
              <a:ln w="25400" cap="flat" cmpd="sng" algn="ctr">
                <a:noFill/>
                <a:prstDash val="solid"/>
              </a:ln>
              <a:effectLst/>
            </p:spPr>
            <p:txBody>
              <a:bodyPr lIns="0" tIns="36000" rIns="0" bIns="43200" anchor="ctr"/>
              <a:lstStyle>
                <a:defPPr>
                  <a:defRPr lang="nl-NL"/>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pPr algn="ctr" defTabSz="685800" eaLnBrk="1" fontAlgn="auto" hangingPunct="1">
                  <a:spcBef>
                    <a:spcPts val="0"/>
                  </a:spcBef>
                  <a:spcAft>
                    <a:spcPts val="0"/>
                  </a:spcAft>
                  <a:defRPr/>
                </a:pPr>
                <a:r>
                  <a:rPr lang="nl-NL" sz="1050" kern="0" dirty="0">
                    <a:solidFill>
                      <a:prstClr val="white"/>
                    </a:solidFill>
                    <a:latin typeface="Segoe UI Light" panose="020B0502040204020203" pitchFamily="34" charset="0"/>
                    <a:cs typeface="Segoe UI Light" panose="020B0502040204020203" pitchFamily="34" charset="0"/>
                  </a:rPr>
                  <a:t>2</a:t>
                </a:r>
              </a:p>
            </p:txBody>
          </p:sp>
          <p:cxnSp>
            <p:nvCxnSpPr>
              <p:cNvPr id="16" name="Rechte verbindingslijn 15">
                <a:extLst>
                  <a:ext uri="{FF2B5EF4-FFF2-40B4-BE49-F238E27FC236}">
                    <a16:creationId xmlns:a16="http://schemas.microsoft.com/office/drawing/2014/main" id="{1D4E59A4-046C-4F76-B06B-12A3D01BC2D1}"/>
                  </a:ext>
                </a:extLst>
              </p:cNvPr>
              <p:cNvCxnSpPr/>
              <p:nvPr/>
            </p:nvCxnSpPr>
            <p:spPr>
              <a:xfrm>
                <a:off x="12488013" y="282348"/>
                <a:ext cx="2592053" cy="0"/>
              </a:xfrm>
              <a:prstGeom prst="line">
                <a:avLst/>
              </a:prstGeom>
              <a:noFill/>
              <a:ln w="9525" cap="flat" cmpd="sng" algn="ctr">
                <a:solidFill>
                  <a:schemeClr val="accent3"/>
                </a:solidFill>
                <a:prstDash val="solid"/>
              </a:ln>
              <a:effectLst/>
            </p:spPr>
          </p:cxnSp>
          <p:cxnSp>
            <p:nvCxnSpPr>
              <p:cNvPr id="17" name="Rechte verbindingslijn 16">
                <a:extLst>
                  <a:ext uri="{FF2B5EF4-FFF2-40B4-BE49-F238E27FC236}">
                    <a16:creationId xmlns:a16="http://schemas.microsoft.com/office/drawing/2014/main" id="{BFC7150D-B9E3-4E2D-9A39-C0E9B7EC4656}"/>
                  </a:ext>
                </a:extLst>
              </p:cNvPr>
              <p:cNvCxnSpPr/>
              <p:nvPr/>
            </p:nvCxnSpPr>
            <p:spPr>
              <a:xfrm>
                <a:off x="12478546" y="2303231"/>
                <a:ext cx="2593947" cy="0"/>
              </a:xfrm>
              <a:prstGeom prst="line">
                <a:avLst/>
              </a:prstGeom>
              <a:noFill/>
              <a:ln w="9525" cap="flat" cmpd="sng" algn="ctr">
                <a:solidFill>
                  <a:schemeClr val="accent3"/>
                </a:solidFill>
                <a:prstDash val="solid"/>
              </a:ln>
              <a:effectLst/>
            </p:spPr>
          </p:cxnSp>
          <p:cxnSp>
            <p:nvCxnSpPr>
              <p:cNvPr id="18" name="Rechte verbindingslijn 17">
                <a:extLst>
                  <a:ext uri="{FF2B5EF4-FFF2-40B4-BE49-F238E27FC236}">
                    <a16:creationId xmlns:a16="http://schemas.microsoft.com/office/drawing/2014/main" id="{E2243187-7D25-4A8C-8681-C7FA89AE6F33}"/>
                  </a:ext>
                </a:extLst>
              </p:cNvPr>
              <p:cNvCxnSpPr/>
              <p:nvPr/>
            </p:nvCxnSpPr>
            <p:spPr>
              <a:xfrm>
                <a:off x="12470972" y="4334694"/>
                <a:ext cx="2607201" cy="0"/>
              </a:xfrm>
              <a:prstGeom prst="line">
                <a:avLst/>
              </a:prstGeom>
              <a:noFill/>
              <a:ln w="9525" cap="flat" cmpd="sng" algn="ctr">
                <a:solidFill>
                  <a:schemeClr val="accent3"/>
                </a:solidFill>
                <a:prstDash val="solid"/>
              </a:ln>
              <a:effectLst/>
            </p:spPr>
          </p:cxnSp>
          <p:pic>
            <p:nvPicPr>
              <p:cNvPr id="19" name="Icoontje afbeelding">
                <a:extLst>
                  <a:ext uri="{FF2B5EF4-FFF2-40B4-BE49-F238E27FC236}">
                    <a16:creationId xmlns:a16="http://schemas.microsoft.com/office/drawing/2014/main" id="{E34DE762-6758-4F1E-8EAA-F5C8A29C4003}"/>
                  </a:ext>
                </a:extLst>
              </p:cNvPr>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12488780" y="1490583"/>
                <a:ext cx="521075" cy="5210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0" name="Tekstvak 33">
                <a:extLst>
                  <a:ext uri="{FF2B5EF4-FFF2-40B4-BE49-F238E27FC236}">
                    <a16:creationId xmlns:a16="http://schemas.microsoft.com/office/drawing/2014/main" id="{8CBC485D-112D-45FD-A35B-38FF055FA1E2}"/>
                  </a:ext>
                </a:extLst>
              </p:cNvPr>
              <p:cNvSpPr txBox="1">
                <a:spLocks noChangeArrowheads="1"/>
              </p:cNvSpPr>
              <p:nvPr/>
            </p:nvSpPr>
            <p:spPr bwMode="auto">
              <a:xfrm>
                <a:off x="12478546" y="5018198"/>
                <a:ext cx="2590160" cy="399944"/>
              </a:xfrm>
              <a:prstGeom prst="rect">
                <a:avLst/>
              </a:prstGeom>
              <a:noFill/>
              <a:ln>
                <a:noFill/>
              </a:ln>
            </p:spPr>
            <p:txBody>
              <a:bodyPr lIns="0" tIns="0" rIns="0" bIns="0"/>
              <a:lstStyle>
                <a:lvl1pPr defTabSz="685800">
                  <a:defRPr>
                    <a:solidFill>
                      <a:schemeClr val="tx1"/>
                    </a:solidFill>
                    <a:latin typeface="Arial" panose="020B0604020202020204" pitchFamily="34" charset="0"/>
                    <a:cs typeface="Arial" panose="020B0604020202020204" pitchFamily="34" charset="0"/>
                  </a:defRPr>
                </a:lvl1pPr>
                <a:lvl2pPr marL="742950" indent="-285750" defTabSz="685800">
                  <a:defRPr>
                    <a:solidFill>
                      <a:schemeClr val="tx1"/>
                    </a:solidFill>
                    <a:latin typeface="Arial" panose="020B0604020202020204" pitchFamily="34" charset="0"/>
                    <a:cs typeface="Arial" panose="020B0604020202020204" pitchFamily="34" charset="0"/>
                  </a:defRPr>
                </a:lvl2pPr>
                <a:lvl3pPr marL="1143000" indent="-228600" defTabSz="685800">
                  <a:defRPr>
                    <a:solidFill>
                      <a:schemeClr val="tx1"/>
                    </a:solidFill>
                    <a:latin typeface="Arial" panose="020B0604020202020204" pitchFamily="34" charset="0"/>
                    <a:cs typeface="Arial" panose="020B0604020202020204" pitchFamily="34" charset="0"/>
                  </a:defRPr>
                </a:lvl3pPr>
                <a:lvl4pPr marL="1600200" indent="-228600" defTabSz="685800">
                  <a:defRPr>
                    <a:solidFill>
                      <a:schemeClr val="tx1"/>
                    </a:solidFill>
                    <a:latin typeface="Arial" panose="020B0604020202020204" pitchFamily="34" charset="0"/>
                    <a:cs typeface="Arial" panose="020B0604020202020204" pitchFamily="34" charset="0"/>
                  </a:defRPr>
                </a:lvl4pPr>
                <a:lvl5pPr marL="2057400" indent="-228600" defTabSz="685800">
                  <a:defRPr>
                    <a:solidFill>
                      <a:schemeClr val="tx1"/>
                    </a:solidFill>
                    <a:latin typeface="Arial" panose="020B0604020202020204" pitchFamily="34" charset="0"/>
                    <a:cs typeface="Arial" panose="020B0604020202020204" pitchFamily="34" charset="0"/>
                  </a:defRPr>
                </a:lvl5pPr>
                <a:lvl6pPr marL="2514600" indent="-228600" defTabSz="6858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defTabSz="6858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defTabSz="6858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defTabSz="6858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hangingPunct="1">
                  <a:defRPr/>
                </a:pPr>
                <a:r>
                  <a:rPr lang="nl-NL" altLang="nl-NL" sz="900">
                    <a:solidFill>
                      <a:srgbClr val="000000"/>
                    </a:solidFill>
                    <a:latin typeface="Segoe UI Light" panose="020B0502040204020203" pitchFamily="34" charset="0"/>
                    <a:cs typeface="Segoe UI Light" panose="020B0502040204020203" pitchFamily="34" charset="0"/>
                  </a:rPr>
                  <a:t>Klik met de rechter muisknop op de miniatuurweergave van de dia en kies </a:t>
                </a:r>
                <a:r>
                  <a:rPr lang="nl-NL" altLang="nl-NL" sz="900" b="1">
                    <a:solidFill>
                      <a:srgbClr val="000000"/>
                    </a:solidFill>
                    <a:latin typeface="Segoe UI Light" panose="020B0502040204020203" pitchFamily="34" charset="0"/>
                    <a:cs typeface="Segoe UI Light" panose="020B0502040204020203" pitchFamily="34" charset="0"/>
                  </a:rPr>
                  <a:t>‘Dia herstellen’</a:t>
                </a:r>
              </a:p>
            </p:txBody>
          </p:sp>
          <p:sp>
            <p:nvSpPr>
              <p:cNvPr id="21" name="Ovaal 20">
                <a:extLst>
                  <a:ext uri="{FF2B5EF4-FFF2-40B4-BE49-F238E27FC236}">
                    <a16:creationId xmlns:a16="http://schemas.microsoft.com/office/drawing/2014/main" id="{7A98ACC6-E14C-4E1B-B5FA-E5F52E0949AF}"/>
                  </a:ext>
                </a:extLst>
              </p:cNvPr>
              <p:cNvSpPr/>
              <p:nvPr/>
            </p:nvSpPr>
            <p:spPr>
              <a:xfrm>
                <a:off x="12488013" y="4533608"/>
                <a:ext cx="361637" cy="359738"/>
              </a:xfrm>
              <a:prstGeom prst="ellipse">
                <a:avLst/>
              </a:prstGeom>
              <a:solidFill>
                <a:schemeClr val="accent3"/>
              </a:solidFill>
              <a:ln w="25400" cap="flat" cmpd="sng" algn="ctr">
                <a:noFill/>
                <a:prstDash val="solid"/>
              </a:ln>
              <a:effectLst/>
            </p:spPr>
            <p:txBody>
              <a:bodyPr lIns="0" tIns="36000" rIns="0" bIns="43200" anchor="ctr"/>
              <a:lstStyle>
                <a:defPPr>
                  <a:defRPr lang="nl-NL"/>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pPr algn="ctr" defTabSz="685800" eaLnBrk="1" fontAlgn="auto" hangingPunct="1">
                  <a:spcBef>
                    <a:spcPts val="0"/>
                  </a:spcBef>
                  <a:spcAft>
                    <a:spcPts val="0"/>
                  </a:spcAft>
                  <a:defRPr/>
                </a:pPr>
                <a:r>
                  <a:rPr lang="nl-NL" sz="1050" kern="0" dirty="0">
                    <a:solidFill>
                      <a:prstClr val="white"/>
                    </a:solidFill>
                    <a:latin typeface="Segoe UI Light" panose="020B0502040204020203" pitchFamily="34" charset="0"/>
                    <a:cs typeface="Segoe UI Light" panose="020B0502040204020203" pitchFamily="34" charset="0"/>
                  </a:rPr>
                  <a:t>3</a:t>
                </a:r>
              </a:p>
            </p:txBody>
          </p:sp>
          <p:cxnSp>
            <p:nvCxnSpPr>
              <p:cNvPr id="22" name="Rechte verbindingslijn 21">
                <a:extLst>
                  <a:ext uri="{FF2B5EF4-FFF2-40B4-BE49-F238E27FC236}">
                    <a16:creationId xmlns:a16="http://schemas.microsoft.com/office/drawing/2014/main" id="{5256A8C1-8757-4BEA-A0BD-1C969EB2038F}"/>
                  </a:ext>
                </a:extLst>
              </p:cNvPr>
              <p:cNvCxnSpPr/>
              <p:nvPr/>
            </p:nvCxnSpPr>
            <p:spPr>
              <a:xfrm>
                <a:off x="12470972" y="6863444"/>
                <a:ext cx="2607201" cy="0"/>
              </a:xfrm>
              <a:prstGeom prst="line">
                <a:avLst/>
              </a:prstGeom>
              <a:noFill/>
              <a:ln w="9525" cap="flat" cmpd="sng" algn="ctr">
                <a:solidFill>
                  <a:schemeClr val="accent3"/>
                </a:solidFill>
                <a:prstDash val="solid"/>
              </a:ln>
              <a:effectLst/>
            </p:spPr>
          </p:cxnSp>
          <p:grpSp>
            <p:nvGrpSpPr>
              <p:cNvPr id="23" name="Groep 62">
                <a:extLst>
                  <a:ext uri="{FF2B5EF4-FFF2-40B4-BE49-F238E27FC236}">
                    <a16:creationId xmlns:a16="http://schemas.microsoft.com/office/drawing/2014/main" id="{CB6E5385-EC5C-485D-9535-8A74F19D468E}"/>
                  </a:ext>
                </a:extLst>
              </p:cNvPr>
              <p:cNvGrpSpPr>
                <a:grpSpLocks/>
              </p:cNvGrpSpPr>
              <p:nvPr/>
            </p:nvGrpSpPr>
            <p:grpSpPr bwMode="auto">
              <a:xfrm>
                <a:off x="12483705" y="3745117"/>
                <a:ext cx="1114138" cy="297656"/>
                <a:chOff x="13560784" y="3471416"/>
                <a:chExt cx="1114138" cy="297656"/>
              </a:xfrm>
            </p:grpSpPr>
            <p:sp>
              <p:nvSpPr>
                <p:cNvPr id="39" name="Afgeronde rechthoek 38">
                  <a:extLst>
                    <a:ext uri="{FF2B5EF4-FFF2-40B4-BE49-F238E27FC236}">
                      <a16:creationId xmlns:a16="http://schemas.microsoft.com/office/drawing/2014/main" id="{0B892E4F-7756-41EC-B189-12DEAA6E35D5}"/>
                    </a:ext>
                  </a:extLst>
                </p:cNvPr>
                <p:cNvSpPr/>
                <p:nvPr/>
              </p:nvSpPr>
              <p:spPr>
                <a:xfrm>
                  <a:off x="13561305" y="3470600"/>
                  <a:ext cx="1113314" cy="298370"/>
                </a:xfrm>
                <a:prstGeom prst="roundRect">
                  <a:avLst/>
                </a:prstGeom>
                <a:gradFill flip="none" rotWithShape="1">
                  <a:gsLst>
                    <a:gs pos="4000">
                      <a:srgbClr val="00B0F0"/>
                    </a:gs>
                    <a:gs pos="0">
                      <a:srgbClr val="0070C0"/>
                    </a:gs>
                    <a:gs pos="100000">
                      <a:srgbClr val="0070C0"/>
                    </a:gs>
                    <a:gs pos="12000">
                      <a:srgbClr val="D1EAFF"/>
                    </a:gs>
                    <a:gs pos="96000">
                      <a:srgbClr val="00B0F0"/>
                    </a:gs>
                    <a:gs pos="89000">
                      <a:srgbClr val="DDF4FF"/>
                    </a:gs>
                    <a:gs pos="43000">
                      <a:srgbClr val="D1EAFF"/>
                    </a:gs>
                    <a:gs pos="51000">
                      <a:srgbClr val="DDF4FF"/>
                    </a:gs>
                  </a:gsLst>
                  <a:lin ang="16200000" scaled="1"/>
                  <a:tileRect/>
                </a:gradFill>
                <a:ln w="6350" cap="flat" cmpd="sng" algn="ctr">
                  <a:solidFill>
                    <a:srgbClr val="00ADEE">
                      <a:lumMod val="50000"/>
                    </a:srgbClr>
                  </a:solidFill>
                  <a:prstDash val="solid"/>
                </a:ln>
                <a:effectLst/>
              </p:spPr>
              <p:txBody>
                <a:bodyPr anchor="ctr"/>
                <a:lstStyle/>
                <a:p>
                  <a:pPr algn="ctr" defTabSz="685800" eaLnBrk="1" fontAlgn="auto" hangingPunct="1">
                    <a:spcBef>
                      <a:spcPts val="0"/>
                    </a:spcBef>
                    <a:spcAft>
                      <a:spcPts val="0"/>
                    </a:spcAft>
                    <a:defRPr/>
                  </a:pPr>
                  <a:endParaRPr lang="nl-NL" sz="1350" kern="0" dirty="0">
                    <a:solidFill>
                      <a:prstClr val="white"/>
                    </a:solidFill>
                    <a:latin typeface="Calibri"/>
                    <a:cs typeface="+mn-cs"/>
                  </a:endParaRPr>
                </a:p>
              </p:txBody>
            </p:sp>
            <p:sp>
              <p:nvSpPr>
                <p:cNvPr id="40" name="Tekstvak 39">
                  <a:extLst>
                    <a:ext uri="{FF2B5EF4-FFF2-40B4-BE49-F238E27FC236}">
                      <a16:creationId xmlns:a16="http://schemas.microsoft.com/office/drawing/2014/main" id="{A958C766-C2A3-440D-B170-472DD14BDEC0}"/>
                    </a:ext>
                  </a:extLst>
                </p:cNvPr>
                <p:cNvSpPr txBox="1"/>
                <p:nvPr/>
              </p:nvSpPr>
              <p:spPr>
                <a:xfrm>
                  <a:off x="13574558" y="3485412"/>
                  <a:ext cx="888001" cy="277211"/>
                </a:xfrm>
                <a:prstGeom prst="rect">
                  <a:avLst/>
                </a:prstGeom>
                <a:noFill/>
              </p:spPr>
              <p:txBody>
                <a:bodyPr anchor="ctr">
                  <a:spAutoFit/>
                </a:bodyPr>
                <a:lstStyle>
                  <a:defPPr>
                    <a:defRPr lang="nl-NL"/>
                  </a:defPPr>
                  <a:lvl1pPr marR="0" lvl="0" indent="0" algn="ctr" fontAlgn="auto">
                    <a:lnSpc>
                      <a:spcPct val="100000"/>
                    </a:lnSpc>
                    <a:spcBef>
                      <a:spcPts val="0"/>
                    </a:spcBef>
                    <a:spcAft>
                      <a:spcPts val="0"/>
                    </a:spcAft>
                    <a:buClrTx/>
                    <a:buSzTx/>
                    <a:buFontTx/>
                    <a:buNone/>
                    <a:tabLst/>
                    <a:defRPr kumimoji="0" sz="900" i="0" u="none" strike="noStrike" kern="0" cap="none" spc="0" normalizeH="0" baseline="0">
                      <a:ln>
                        <a:noFill/>
                      </a:ln>
                      <a:effectLst>
                        <a:outerShdw blurRad="25400" algn="ctr" rotWithShape="0">
                          <a:prstClr val="white"/>
                        </a:outerShdw>
                      </a:effectLst>
                      <a:uLnTx/>
                      <a:uFillTx/>
                      <a:latin typeface="Segoe UI Light" panose="020B0502040204020203" pitchFamily="34" charset="0"/>
                      <a:cs typeface="Segoe UI Light" panose="020B0502040204020203" pitchFamily="34" charset="0"/>
                    </a:defRPr>
                  </a:lvl1pPr>
                  <a:lvl2pPr fontAlgn="base">
                    <a:spcBef>
                      <a:spcPct val="0"/>
                    </a:spcBef>
                    <a:spcAft>
                      <a:spcPct val="0"/>
                    </a:spcAft>
                    <a:defRPr>
                      <a:latin typeface="Arial" charset="0"/>
                      <a:cs typeface="Arial" charset="0"/>
                    </a:defRPr>
                  </a:lvl2pPr>
                  <a:lvl3pPr fontAlgn="base">
                    <a:spcBef>
                      <a:spcPct val="0"/>
                    </a:spcBef>
                    <a:spcAft>
                      <a:spcPct val="0"/>
                    </a:spcAft>
                    <a:defRPr>
                      <a:latin typeface="Arial" charset="0"/>
                      <a:cs typeface="Arial" charset="0"/>
                    </a:defRPr>
                  </a:lvl3pPr>
                  <a:lvl4pPr fontAlgn="base">
                    <a:spcBef>
                      <a:spcPct val="0"/>
                    </a:spcBef>
                    <a:spcAft>
                      <a:spcPct val="0"/>
                    </a:spcAft>
                    <a:defRPr>
                      <a:latin typeface="Arial" charset="0"/>
                      <a:cs typeface="Arial" charset="0"/>
                    </a:defRPr>
                  </a:lvl4pPr>
                  <a:lvl5pPr fontAlgn="base">
                    <a:spcBef>
                      <a:spcPct val="0"/>
                    </a:spcBef>
                    <a:spcAft>
                      <a:spcPct val="0"/>
                    </a:spcAft>
                    <a:defRPr>
                      <a:latin typeface="Arial" charset="0"/>
                      <a:cs typeface="Arial" charset="0"/>
                    </a:defRPr>
                  </a:lvl5pPr>
                  <a:lvl6pPr>
                    <a:defRPr>
                      <a:latin typeface="Arial" charset="0"/>
                      <a:cs typeface="Arial" charset="0"/>
                    </a:defRPr>
                  </a:lvl6pPr>
                  <a:lvl7pPr>
                    <a:defRPr>
                      <a:latin typeface="Arial" charset="0"/>
                      <a:cs typeface="Arial" charset="0"/>
                    </a:defRPr>
                  </a:lvl7pPr>
                  <a:lvl8pPr>
                    <a:defRPr>
                      <a:latin typeface="Arial" charset="0"/>
                      <a:cs typeface="Arial" charset="0"/>
                    </a:defRPr>
                  </a:lvl8pPr>
                  <a:lvl9pPr>
                    <a:defRPr>
                      <a:latin typeface="Arial" charset="0"/>
                      <a:cs typeface="Arial" charset="0"/>
                    </a:defRPr>
                  </a:lvl9pPr>
                </a:lstStyle>
                <a:p>
                  <a:pPr defTabSz="685800" eaLnBrk="1" hangingPunct="1">
                    <a:defRPr/>
                  </a:pPr>
                  <a:r>
                    <a:rPr lang="nl-NL" sz="750" dirty="0">
                      <a:solidFill>
                        <a:prstClr val="black"/>
                      </a:solidFill>
                    </a:rPr>
                    <a:t>Invoegen</a:t>
                  </a:r>
                </a:p>
              </p:txBody>
            </p:sp>
            <p:cxnSp>
              <p:nvCxnSpPr>
                <p:cNvPr id="41" name="Rechte verbindingslijn 40">
                  <a:extLst>
                    <a:ext uri="{FF2B5EF4-FFF2-40B4-BE49-F238E27FC236}">
                      <a16:creationId xmlns:a16="http://schemas.microsoft.com/office/drawing/2014/main" id="{BEBF060B-2E03-48E2-9CCD-7788DA7DF0C2}"/>
                    </a:ext>
                  </a:extLst>
                </p:cNvPr>
                <p:cNvCxnSpPr>
                  <a:cxnSpLocks noChangeShapeType="1"/>
                </p:cNvCxnSpPr>
                <p:nvPr/>
              </p:nvCxnSpPr>
              <p:spPr bwMode="auto">
                <a:xfrm>
                  <a:off x="14461905" y="3507058"/>
                  <a:ext cx="0" cy="224432"/>
                </a:xfrm>
                <a:prstGeom prst="line">
                  <a:avLst/>
                </a:prstGeom>
                <a:noFill/>
                <a:ln w="9525" algn="ctr">
                  <a:solidFill>
                    <a:srgbClr val="000000"/>
                  </a:solidFill>
                  <a:round/>
                  <a:headEnd/>
                  <a:tailEnd/>
                </a:ln>
                <a:extLst>
                  <a:ext uri="{909E8E84-426E-40DD-AFC4-6F175D3DCCD1}">
                    <a14:hiddenFill xmlns:a14="http://schemas.microsoft.com/office/drawing/2010/main">
                      <a:noFill/>
                    </a14:hiddenFill>
                  </a:ext>
                </a:extLst>
              </p:spPr>
            </p:cxnSp>
            <p:sp>
              <p:nvSpPr>
                <p:cNvPr id="42" name="Gelijkbenige driehoek 41">
                  <a:extLst>
                    <a:ext uri="{FF2B5EF4-FFF2-40B4-BE49-F238E27FC236}">
                      <a16:creationId xmlns:a16="http://schemas.microsoft.com/office/drawing/2014/main" id="{BEC616E7-C5C4-4FBE-B228-808FB6861071}"/>
                    </a:ext>
                  </a:extLst>
                </p:cNvPr>
                <p:cNvSpPr/>
                <p:nvPr/>
              </p:nvSpPr>
              <p:spPr>
                <a:xfrm rot="10800000">
                  <a:off x="14517467" y="3599682"/>
                  <a:ext cx="106030" cy="57136"/>
                </a:xfrm>
                <a:prstGeom prst="triangle">
                  <a:avLst/>
                </a:prstGeom>
                <a:solidFill>
                  <a:sysClr val="windowText" lastClr="000000"/>
                </a:solidFill>
                <a:ln w="25400" cap="flat" cmpd="sng" algn="ctr">
                  <a:noFill/>
                  <a:prstDash val="solid"/>
                </a:ln>
                <a:effectLst/>
              </p:spPr>
              <p:txBody>
                <a:bodyPr anchor="ctr"/>
                <a:lstStyle/>
                <a:p>
                  <a:pPr algn="ctr" defTabSz="685800" eaLnBrk="1" fontAlgn="auto" hangingPunct="1">
                    <a:spcBef>
                      <a:spcPts val="0"/>
                    </a:spcBef>
                    <a:spcAft>
                      <a:spcPts val="0"/>
                    </a:spcAft>
                    <a:defRPr/>
                  </a:pPr>
                  <a:endParaRPr lang="nl-NL" sz="1350" kern="0" dirty="0">
                    <a:solidFill>
                      <a:prstClr val="white"/>
                    </a:solidFill>
                    <a:latin typeface="Calibri"/>
                    <a:cs typeface="+mn-cs"/>
                  </a:endParaRPr>
                </a:p>
              </p:txBody>
            </p:sp>
          </p:grpSp>
          <p:grpSp>
            <p:nvGrpSpPr>
              <p:cNvPr id="24" name="Groep 63">
                <a:extLst>
                  <a:ext uri="{FF2B5EF4-FFF2-40B4-BE49-F238E27FC236}">
                    <a16:creationId xmlns:a16="http://schemas.microsoft.com/office/drawing/2014/main" id="{78344870-9154-4CF9-8D68-19EC7CCACB7F}"/>
                  </a:ext>
                </a:extLst>
              </p:cNvPr>
              <p:cNvGrpSpPr>
                <a:grpSpLocks/>
              </p:cNvGrpSpPr>
              <p:nvPr/>
            </p:nvGrpSpPr>
            <p:grpSpPr bwMode="auto">
              <a:xfrm>
                <a:off x="13317310" y="6137670"/>
                <a:ext cx="1750842" cy="564707"/>
                <a:chOff x="13098875" y="6031678"/>
                <a:chExt cx="1969277" cy="635161"/>
              </a:xfrm>
            </p:grpSpPr>
            <p:sp>
              <p:nvSpPr>
                <p:cNvPr id="25" name="Rechthoek 24">
                  <a:extLst>
                    <a:ext uri="{FF2B5EF4-FFF2-40B4-BE49-F238E27FC236}">
                      <a16:creationId xmlns:a16="http://schemas.microsoft.com/office/drawing/2014/main" id="{FE505B63-A076-44FD-8E42-57AC0759A2EA}"/>
                    </a:ext>
                  </a:extLst>
                </p:cNvPr>
                <p:cNvSpPr/>
                <p:nvPr/>
              </p:nvSpPr>
              <p:spPr>
                <a:xfrm>
                  <a:off x="13103144" y="6031620"/>
                  <a:ext cx="1959243" cy="537907"/>
                </a:xfrm>
                <a:prstGeom prst="rect">
                  <a:avLst/>
                </a:prstGeom>
                <a:solidFill>
                  <a:sysClr val="window" lastClr="FFFFFF"/>
                </a:solidFill>
                <a:ln w="25400" cap="flat" cmpd="sng" algn="ctr">
                  <a:noFill/>
                  <a:prstDash val="solid"/>
                </a:ln>
                <a:effectLst>
                  <a:outerShdw blurRad="63500" sx="102000" sy="102000" algn="ctr" rotWithShape="0">
                    <a:prstClr val="black">
                      <a:alpha val="40000"/>
                    </a:prstClr>
                  </a:outerShdw>
                </a:effectLst>
              </p:spPr>
              <p:txBody>
                <a:bodyPr anchor="ctr"/>
                <a:lstStyle/>
                <a:p>
                  <a:pPr algn="ctr" defTabSz="685800" eaLnBrk="1" fontAlgn="auto" hangingPunct="1">
                    <a:spcBef>
                      <a:spcPts val="0"/>
                    </a:spcBef>
                    <a:spcAft>
                      <a:spcPts val="0"/>
                    </a:spcAft>
                    <a:defRPr/>
                  </a:pPr>
                  <a:endParaRPr lang="nl-NL" sz="1350" kern="0" dirty="0">
                    <a:solidFill>
                      <a:prstClr val="white"/>
                    </a:solidFill>
                    <a:latin typeface="Calibri"/>
                    <a:cs typeface="+mn-cs"/>
                  </a:endParaRPr>
                </a:p>
              </p:txBody>
            </p:sp>
            <p:grpSp>
              <p:nvGrpSpPr>
                <p:cNvPr id="26" name="Groep 65">
                  <a:extLst>
                    <a:ext uri="{FF2B5EF4-FFF2-40B4-BE49-F238E27FC236}">
                      <a16:creationId xmlns:a16="http://schemas.microsoft.com/office/drawing/2014/main" id="{0309CB99-5E6C-46F3-ABE5-5CAA2A4E58EC}"/>
                    </a:ext>
                  </a:extLst>
                </p:cNvPr>
                <p:cNvGrpSpPr>
                  <a:grpSpLocks/>
                </p:cNvGrpSpPr>
                <p:nvPr/>
              </p:nvGrpSpPr>
              <p:grpSpPr bwMode="auto">
                <a:xfrm>
                  <a:off x="13098875" y="6031679"/>
                  <a:ext cx="1969277" cy="542924"/>
                  <a:chOff x="13164976" y="6054428"/>
                  <a:chExt cx="1969277" cy="542924"/>
                </a:xfrm>
              </p:grpSpPr>
              <p:sp>
                <p:nvSpPr>
                  <p:cNvPr id="29" name="Rechthoek 28">
                    <a:extLst>
                      <a:ext uri="{FF2B5EF4-FFF2-40B4-BE49-F238E27FC236}">
                        <a16:creationId xmlns:a16="http://schemas.microsoft.com/office/drawing/2014/main" id="{D341F47B-89B8-4A40-80BB-61970B211039}"/>
                      </a:ext>
                    </a:extLst>
                  </p:cNvPr>
                  <p:cNvSpPr/>
                  <p:nvPr/>
                </p:nvSpPr>
                <p:spPr>
                  <a:xfrm>
                    <a:off x="13164985" y="6054368"/>
                    <a:ext cx="1969890" cy="542668"/>
                  </a:xfrm>
                  <a:prstGeom prst="rect">
                    <a:avLst/>
                  </a:prstGeom>
                  <a:solidFill>
                    <a:sysClr val="window" lastClr="FFFFFF"/>
                  </a:solidFill>
                  <a:ln w="25400" cap="flat" cmpd="sng" algn="ctr">
                    <a:noFill/>
                    <a:prstDash val="solid"/>
                  </a:ln>
                  <a:effectLst/>
                </p:spPr>
                <p:txBody>
                  <a:bodyPr anchor="ctr"/>
                  <a:lstStyle/>
                  <a:p>
                    <a:pPr algn="ctr" defTabSz="685800" eaLnBrk="1" fontAlgn="auto" hangingPunct="1">
                      <a:spcBef>
                        <a:spcPts val="0"/>
                      </a:spcBef>
                      <a:spcAft>
                        <a:spcPts val="0"/>
                      </a:spcAft>
                      <a:defRPr/>
                    </a:pPr>
                    <a:endParaRPr lang="nl-NL" sz="1350" kern="0" dirty="0">
                      <a:solidFill>
                        <a:prstClr val="white"/>
                      </a:solidFill>
                      <a:latin typeface="Calibri"/>
                      <a:cs typeface="+mn-cs"/>
                    </a:endParaRPr>
                  </a:p>
                </p:txBody>
              </p:sp>
              <p:grpSp>
                <p:nvGrpSpPr>
                  <p:cNvPr id="30" name="Groep 69">
                    <a:extLst>
                      <a:ext uri="{FF2B5EF4-FFF2-40B4-BE49-F238E27FC236}">
                        <a16:creationId xmlns:a16="http://schemas.microsoft.com/office/drawing/2014/main" id="{80DFFAAF-F448-4DC2-BE47-5F7BD4CE020F}"/>
                      </a:ext>
                    </a:extLst>
                  </p:cNvPr>
                  <p:cNvGrpSpPr>
                    <a:grpSpLocks/>
                  </p:cNvGrpSpPr>
                  <p:nvPr/>
                </p:nvGrpSpPr>
                <p:grpSpPr bwMode="auto">
                  <a:xfrm>
                    <a:off x="13214777" y="6112607"/>
                    <a:ext cx="145227" cy="129517"/>
                    <a:chOff x="12287399" y="5999447"/>
                    <a:chExt cx="194830" cy="173755"/>
                  </a:xfrm>
                </p:grpSpPr>
                <p:sp>
                  <p:nvSpPr>
                    <p:cNvPr id="33" name="Afgeronde rechthoek 32">
                      <a:extLst>
                        <a:ext uri="{FF2B5EF4-FFF2-40B4-BE49-F238E27FC236}">
                          <a16:creationId xmlns:a16="http://schemas.microsoft.com/office/drawing/2014/main" id="{E6D281BD-AEDD-4E46-BA6A-97AA6B83A72C}"/>
                        </a:ext>
                      </a:extLst>
                    </p:cNvPr>
                    <p:cNvSpPr/>
                    <p:nvPr/>
                  </p:nvSpPr>
                  <p:spPr>
                    <a:xfrm>
                      <a:off x="12286310" y="5997951"/>
                      <a:ext cx="197134" cy="175620"/>
                    </a:xfrm>
                    <a:prstGeom prst="roundRect">
                      <a:avLst/>
                    </a:prstGeom>
                    <a:solidFill>
                      <a:sysClr val="window" lastClr="FFFFFF">
                        <a:lumMod val="95000"/>
                      </a:sysClr>
                    </a:solidFill>
                    <a:ln w="6350" cap="flat" cmpd="sng" algn="ctr">
                      <a:solidFill>
                        <a:srgbClr val="00ADEE">
                          <a:lumMod val="50000"/>
                        </a:srgbClr>
                      </a:solidFill>
                      <a:prstDash val="solid"/>
                    </a:ln>
                    <a:effectLst/>
                  </p:spPr>
                  <p:txBody>
                    <a:bodyPr anchor="ctr"/>
                    <a:lstStyle/>
                    <a:p>
                      <a:pPr algn="ctr" defTabSz="685800" eaLnBrk="1" fontAlgn="auto" hangingPunct="1">
                        <a:spcBef>
                          <a:spcPts val="0"/>
                        </a:spcBef>
                        <a:spcAft>
                          <a:spcPts val="0"/>
                        </a:spcAft>
                        <a:defRPr/>
                      </a:pPr>
                      <a:endParaRPr lang="nl-NL" sz="1350" kern="0" dirty="0">
                        <a:solidFill>
                          <a:prstClr val="white"/>
                        </a:solidFill>
                        <a:latin typeface="Calibri"/>
                        <a:cs typeface="+mn-cs"/>
                      </a:endParaRPr>
                    </a:p>
                  </p:txBody>
                </p:sp>
                <p:sp>
                  <p:nvSpPr>
                    <p:cNvPr id="34" name="Rechthoek 33">
                      <a:extLst>
                        <a:ext uri="{FF2B5EF4-FFF2-40B4-BE49-F238E27FC236}">
                          <a16:creationId xmlns:a16="http://schemas.microsoft.com/office/drawing/2014/main" id="{14023D31-5175-472F-8EAD-31E5F6C8FFAA}"/>
                        </a:ext>
                      </a:extLst>
                    </p:cNvPr>
                    <p:cNvSpPr/>
                    <p:nvPr/>
                  </p:nvSpPr>
                  <p:spPr>
                    <a:xfrm>
                      <a:off x="12309166" y="6061812"/>
                      <a:ext cx="68568" cy="92600"/>
                    </a:xfrm>
                    <a:prstGeom prst="rect">
                      <a:avLst/>
                    </a:prstGeom>
                    <a:solidFill>
                      <a:sysClr val="window" lastClr="FFFFFF">
                        <a:lumMod val="75000"/>
                      </a:sysClr>
                    </a:solidFill>
                    <a:ln w="25400" cap="flat" cmpd="sng" algn="ctr">
                      <a:noFill/>
                      <a:prstDash val="solid"/>
                    </a:ln>
                    <a:effectLst/>
                  </p:spPr>
                  <p:txBody>
                    <a:bodyPr anchor="ctr"/>
                    <a:lstStyle/>
                    <a:p>
                      <a:pPr algn="ctr" defTabSz="685800" eaLnBrk="1" fontAlgn="auto" hangingPunct="1">
                        <a:spcBef>
                          <a:spcPts val="0"/>
                        </a:spcBef>
                        <a:spcAft>
                          <a:spcPts val="0"/>
                        </a:spcAft>
                        <a:defRPr/>
                      </a:pPr>
                      <a:endParaRPr lang="nl-NL" sz="1350" kern="0" dirty="0">
                        <a:solidFill>
                          <a:prstClr val="white"/>
                        </a:solidFill>
                        <a:latin typeface="Calibri"/>
                        <a:cs typeface="+mn-cs"/>
                      </a:endParaRPr>
                    </a:p>
                  </p:txBody>
                </p:sp>
                <p:sp>
                  <p:nvSpPr>
                    <p:cNvPr id="35" name="Rechthoek 34">
                      <a:extLst>
                        <a:ext uri="{FF2B5EF4-FFF2-40B4-BE49-F238E27FC236}">
                          <a16:creationId xmlns:a16="http://schemas.microsoft.com/office/drawing/2014/main" id="{677CD0D2-2E9E-4712-9F85-CA60CE5712BB}"/>
                        </a:ext>
                      </a:extLst>
                    </p:cNvPr>
                    <p:cNvSpPr/>
                    <p:nvPr/>
                  </p:nvSpPr>
                  <p:spPr>
                    <a:xfrm>
                      <a:off x="12312024" y="6023495"/>
                      <a:ext cx="145706" cy="19158"/>
                    </a:xfrm>
                    <a:prstGeom prst="rect">
                      <a:avLst/>
                    </a:prstGeom>
                    <a:solidFill>
                      <a:sysClr val="window" lastClr="FFFFFF">
                        <a:lumMod val="50000"/>
                      </a:sysClr>
                    </a:solidFill>
                    <a:ln w="25400" cap="flat" cmpd="sng" algn="ctr">
                      <a:noFill/>
                      <a:prstDash val="solid"/>
                    </a:ln>
                    <a:effectLst/>
                  </p:spPr>
                  <p:txBody>
                    <a:bodyPr anchor="ctr"/>
                    <a:lstStyle/>
                    <a:p>
                      <a:pPr algn="ctr" defTabSz="685800" eaLnBrk="1" fontAlgn="auto" hangingPunct="1">
                        <a:spcBef>
                          <a:spcPts val="0"/>
                        </a:spcBef>
                        <a:spcAft>
                          <a:spcPts val="0"/>
                        </a:spcAft>
                        <a:defRPr/>
                      </a:pPr>
                      <a:endParaRPr lang="nl-NL" sz="1350" kern="0" dirty="0">
                        <a:solidFill>
                          <a:prstClr val="white"/>
                        </a:solidFill>
                        <a:latin typeface="Calibri"/>
                        <a:cs typeface="+mn-cs"/>
                      </a:endParaRPr>
                    </a:p>
                  </p:txBody>
                </p:sp>
                <p:sp>
                  <p:nvSpPr>
                    <p:cNvPr id="36" name="Rechthoek 35">
                      <a:extLst>
                        <a:ext uri="{FF2B5EF4-FFF2-40B4-BE49-F238E27FC236}">
                          <a16:creationId xmlns:a16="http://schemas.microsoft.com/office/drawing/2014/main" id="{17582E0A-E977-4E05-9275-657CFDE508EB}"/>
                        </a:ext>
                      </a:extLst>
                    </p:cNvPr>
                    <p:cNvSpPr/>
                    <p:nvPr/>
                  </p:nvSpPr>
                  <p:spPr>
                    <a:xfrm>
                      <a:off x="12394876" y="6065006"/>
                      <a:ext cx="62854" cy="12772"/>
                    </a:xfrm>
                    <a:prstGeom prst="rect">
                      <a:avLst/>
                    </a:prstGeom>
                    <a:solidFill>
                      <a:sysClr val="window" lastClr="FFFFFF">
                        <a:lumMod val="65000"/>
                      </a:sysClr>
                    </a:solidFill>
                    <a:ln w="25400" cap="flat" cmpd="sng" algn="ctr">
                      <a:noFill/>
                      <a:prstDash val="solid"/>
                    </a:ln>
                    <a:effectLst/>
                  </p:spPr>
                  <p:txBody>
                    <a:bodyPr anchor="ctr"/>
                    <a:lstStyle/>
                    <a:p>
                      <a:pPr algn="ctr" defTabSz="685800" eaLnBrk="1" fontAlgn="auto" hangingPunct="1">
                        <a:spcBef>
                          <a:spcPts val="0"/>
                        </a:spcBef>
                        <a:spcAft>
                          <a:spcPts val="0"/>
                        </a:spcAft>
                        <a:defRPr/>
                      </a:pPr>
                      <a:endParaRPr lang="nl-NL" sz="1350" kern="0" dirty="0">
                        <a:solidFill>
                          <a:prstClr val="white"/>
                        </a:solidFill>
                        <a:latin typeface="Calibri"/>
                        <a:cs typeface="+mn-cs"/>
                      </a:endParaRPr>
                    </a:p>
                  </p:txBody>
                </p:sp>
                <p:sp>
                  <p:nvSpPr>
                    <p:cNvPr id="37" name="Rechthoek 36">
                      <a:extLst>
                        <a:ext uri="{FF2B5EF4-FFF2-40B4-BE49-F238E27FC236}">
                          <a16:creationId xmlns:a16="http://schemas.microsoft.com/office/drawing/2014/main" id="{9DEDD37B-3CD8-4A8D-96CA-62BCC83BFAD2}"/>
                        </a:ext>
                      </a:extLst>
                    </p:cNvPr>
                    <p:cNvSpPr/>
                    <p:nvPr/>
                  </p:nvSpPr>
                  <p:spPr>
                    <a:xfrm>
                      <a:off x="12397734" y="6100129"/>
                      <a:ext cx="42854" cy="12772"/>
                    </a:xfrm>
                    <a:prstGeom prst="rect">
                      <a:avLst/>
                    </a:prstGeom>
                    <a:solidFill>
                      <a:sysClr val="window" lastClr="FFFFFF">
                        <a:lumMod val="65000"/>
                      </a:sysClr>
                    </a:solidFill>
                    <a:ln w="25400" cap="flat" cmpd="sng" algn="ctr">
                      <a:noFill/>
                      <a:prstDash val="solid"/>
                    </a:ln>
                    <a:effectLst/>
                  </p:spPr>
                  <p:txBody>
                    <a:bodyPr anchor="ctr"/>
                    <a:lstStyle/>
                    <a:p>
                      <a:pPr algn="ctr" defTabSz="685800" eaLnBrk="1" fontAlgn="auto" hangingPunct="1">
                        <a:spcBef>
                          <a:spcPts val="0"/>
                        </a:spcBef>
                        <a:spcAft>
                          <a:spcPts val="0"/>
                        </a:spcAft>
                        <a:defRPr/>
                      </a:pPr>
                      <a:endParaRPr lang="nl-NL" sz="1350" kern="0" dirty="0">
                        <a:solidFill>
                          <a:prstClr val="white"/>
                        </a:solidFill>
                        <a:latin typeface="Calibri"/>
                        <a:cs typeface="+mn-cs"/>
                      </a:endParaRPr>
                    </a:p>
                  </p:txBody>
                </p:sp>
                <p:sp>
                  <p:nvSpPr>
                    <p:cNvPr id="38" name="Rechthoek 37">
                      <a:extLst>
                        <a:ext uri="{FF2B5EF4-FFF2-40B4-BE49-F238E27FC236}">
                          <a16:creationId xmlns:a16="http://schemas.microsoft.com/office/drawing/2014/main" id="{E8ACE5F6-FACF-4FAC-B52D-FA443AA7865E}"/>
                        </a:ext>
                      </a:extLst>
                    </p:cNvPr>
                    <p:cNvSpPr/>
                    <p:nvPr/>
                  </p:nvSpPr>
                  <p:spPr>
                    <a:xfrm>
                      <a:off x="12394876" y="6135253"/>
                      <a:ext cx="62854" cy="12772"/>
                    </a:xfrm>
                    <a:prstGeom prst="rect">
                      <a:avLst/>
                    </a:prstGeom>
                    <a:solidFill>
                      <a:sysClr val="window" lastClr="FFFFFF">
                        <a:lumMod val="65000"/>
                      </a:sysClr>
                    </a:solidFill>
                    <a:ln w="25400" cap="flat" cmpd="sng" algn="ctr">
                      <a:noFill/>
                      <a:prstDash val="solid"/>
                    </a:ln>
                    <a:effectLst/>
                  </p:spPr>
                  <p:txBody>
                    <a:bodyPr anchor="ctr"/>
                    <a:lstStyle/>
                    <a:p>
                      <a:pPr algn="ctr" defTabSz="685800" eaLnBrk="1" fontAlgn="auto" hangingPunct="1">
                        <a:spcBef>
                          <a:spcPts val="0"/>
                        </a:spcBef>
                        <a:spcAft>
                          <a:spcPts val="0"/>
                        </a:spcAft>
                        <a:defRPr/>
                      </a:pPr>
                      <a:endParaRPr lang="nl-NL" sz="1350" kern="0" dirty="0">
                        <a:solidFill>
                          <a:prstClr val="white"/>
                        </a:solidFill>
                        <a:latin typeface="Calibri"/>
                        <a:cs typeface="+mn-cs"/>
                      </a:endParaRPr>
                    </a:p>
                  </p:txBody>
                </p:sp>
              </p:grpSp>
              <p:sp>
                <p:nvSpPr>
                  <p:cNvPr id="31" name="Rechthoek 30">
                    <a:extLst>
                      <a:ext uri="{FF2B5EF4-FFF2-40B4-BE49-F238E27FC236}">
                        <a16:creationId xmlns:a16="http://schemas.microsoft.com/office/drawing/2014/main" id="{0A1AE4F1-99A9-48B7-9867-0DDD2FFA6E03}"/>
                      </a:ext>
                    </a:extLst>
                  </p:cNvPr>
                  <p:cNvSpPr/>
                  <p:nvPr/>
                </p:nvSpPr>
                <p:spPr>
                  <a:xfrm>
                    <a:off x="13424798" y="6061509"/>
                    <a:ext cx="713419" cy="330836"/>
                  </a:xfrm>
                  <a:prstGeom prst="rect">
                    <a:avLst/>
                  </a:prstGeom>
                </p:spPr>
                <p:txBody>
                  <a:bodyPr wrap="none">
                    <a:spAutoFit/>
                  </a:bodyPr>
                  <a:lstStyle/>
                  <a:p>
                    <a:pPr defTabSz="685800" eaLnBrk="1" fontAlgn="auto" hangingPunct="1">
                      <a:spcBef>
                        <a:spcPts val="0"/>
                      </a:spcBef>
                      <a:spcAft>
                        <a:spcPts val="0"/>
                      </a:spcAft>
                      <a:defRPr/>
                    </a:pPr>
                    <a:r>
                      <a:rPr lang="nl-NL" sz="825" kern="0" dirty="0">
                        <a:solidFill>
                          <a:prstClr val="black"/>
                        </a:solidFill>
                        <a:latin typeface="+mn-lt"/>
                        <a:cs typeface="+mn-cs"/>
                      </a:rPr>
                      <a:t>Indeling</a:t>
                    </a:r>
                  </a:p>
                </p:txBody>
              </p:sp>
              <p:sp>
                <p:nvSpPr>
                  <p:cNvPr id="32" name="Gelijkbenige driehoek 31">
                    <a:extLst>
                      <a:ext uri="{FF2B5EF4-FFF2-40B4-BE49-F238E27FC236}">
                        <a16:creationId xmlns:a16="http://schemas.microsoft.com/office/drawing/2014/main" id="{F79A6872-11DE-4720-AFF8-D61D40857573}"/>
                      </a:ext>
                    </a:extLst>
                  </p:cNvPr>
                  <p:cNvSpPr/>
                  <p:nvPr/>
                </p:nvSpPr>
                <p:spPr>
                  <a:xfrm rot="5400000">
                    <a:off x="14953672" y="6149383"/>
                    <a:ext cx="104725" cy="57500"/>
                  </a:xfrm>
                  <a:prstGeom prst="triangle">
                    <a:avLst/>
                  </a:prstGeom>
                  <a:solidFill>
                    <a:sysClr val="windowText" lastClr="000000"/>
                  </a:solidFill>
                  <a:ln w="25400" cap="flat" cmpd="sng" algn="ctr">
                    <a:noFill/>
                    <a:prstDash val="solid"/>
                  </a:ln>
                  <a:effectLst/>
                </p:spPr>
                <p:txBody>
                  <a:bodyPr anchor="ctr"/>
                  <a:lstStyle/>
                  <a:p>
                    <a:pPr algn="ctr" defTabSz="685800" eaLnBrk="1" fontAlgn="auto" hangingPunct="1">
                      <a:spcBef>
                        <a:spcPts val="0"/>
                      </a:spcBef>
                      <a:spcAft>
                        <a:spcPts val="0"/>
                      </a:spcAft>
                      <a:defRPr/>
                    </a:pPr>
                    <a:endParaRPr lang="nl-NL" sz="1350" kern="0" dirty="0">
                      <a:solidFill>
                        <a:prstClr val="white"/>
                      </a:solidFill>
                      <a:latin typeface="Calibri"/>
                      <a:cs typeface="+mn-cs"/>
                    </a:endParaRPr>
                  </a:p>
                </p:txBody>
              </p:sp>
            </p:grpSp>
            <p:sp>
              <p:nvSpPr>
                <p:cNvPr id="27" name="Afgeronde rechthoek 26">
                  <a:extLst>
                    <a:ext uri="{FF2B5EF4-FFF2-40B4-BE49-F238E27FC236}">
                      <a16:creationId xmlns:a16="http://schemas.microsoft.com/office/drawing/2014/main" id="{18642232-094A-4B0B-92CB-23B343B4E55A}"/>
                    </a:ext>
                  </a:extLst>
                </p:cNvPr>
                <p:cNvSpPr>
                  <a:spLocks noChangeArrowheads="1"/>
                </p:cNvSpPr>
                <p:nvPr/>
              </p:nvSpPr>
              <p:spPr bwMode="auto">
                <a:xfrm>
                  <a:off x="13098884" y="6300574"/>
                  <a:ext cx="1963502" cy="268953"/>
                </a:xfrm>
                <a:prstGeom prst="roundRect">
                  <a:avLst>
                    <a:gd name="adj" fmla="val 16667"/>
                  </a:avLst>
                </a:prstGeom>
                <a:gradFill rotWithShape="0">
                  <a:gsLst>
                    <a:gs pos="0">
                      <a:srgbClr val="FFF2BD"/>
                    </a:gs>
                    <a:gs pos="34000">
                      <a:srgbClr val="FFE98B"/>
                    </a:gs>
                    <a:gs pos="59000">
                      <a:srgbClr val="FFE98B"/>
                    </a:gs>
                    <a:gs pos="78000">
                      <a:srgbClr val="FFF5C9"/>
                    </a:gs>
                    <a:gs pos="100000">
                      <a:srgbClr val="FFF5C9"/>
                    </a:gs>
                  </a:gsLst>
                  <a:lin ang="5400000"/>
                </a:gradFill>
                <a:ln w="6350" algn="ctr">
                  <a:solidFill>
                    <a:srgbClr val="FFC000"/>
                  </a:solidFill>
                  <a:round/>
                  <a:headEnd/>
                  <a:tailEnd/>
                </a:ln>
              </p:spPr>
              <p:txBody>
                <a:bodyPr lIns="324000" anchor="ctr"/>
                <a:lstStyle>
                  <a:lvl1pPr defTabSz="685800">
                    <a:defRPr>
                      <a:solidFill>
                        <a:schemeClr val="tx1"/>
                      </a:solidFill>
                      <a:latin typeface="Arial" panose="020B0604020202020204" pitchFamily="34" charset="0"/>
                      <a:cs typeface="Arial" panose="020B0604020202020204" pitchFamily="34" charset="0"/>
                    </a:defRPr>
                  </a:lvl1pPr>
                  <a:lvl2pPr marL="742950" indent="-285750" defTabSz="685800">
                    <a:defRPr>
                      <a:solidFill>
                        <a:schemeClr val="tx1"/>
                      </a:solidFill>
                      <a:latin typeface="Arial" panose="020B0604020202020204" pitchFamily="34" charset="0"/>
                      <a:cs typeface="Arial" panose="020B0604020202020204" pitchFamily="34" charset="0"/>
                    </a:defRPr>
                  </a:lvl2pPr>
                  <a:lvl3pPr marL="1143000" indent="-228600" defTabSz="685800">
                    <a:defRPr>
                      <a:solidFill>
                        <a:schemeClr val="tx1"/>
                      </a:solidFill>
                      <a:latin typeface="Arial" panose="020B0604020202020204" pitchFamily="34" charset="0"/>
                      <a:cs typeface="Arial" panose="020B0604020202020204" pitchFamily="34" charset="0"/>
                    </a:defRPr>
                  </a:lvl3pPr>
                  <a:lvl4pPr marL="1600200" indent="-228600" defTabSz="685800">
                    <a:defRPr>
                      <a:solidFill>
                        <a:schemeClr val="tx1"/>
                      </a:solidFill>
                      <a:latin typeface="Arial" panose="020B0604020202020204" pitchFamily="34" charset="0"/>
                      <a:cs typeface="Arial" panose="020B0604020202020204" pitchFamily="34" charset="0"/>
                    </a:defRPr>
                  </a:lvl4pPr>
                  <a:lvl5pPr marL="2057400" indent="-228600" defTabSz="685800">
                    <a:defRPr>
                      <a:solidFill>
                        <a:schemeClr val="tx1"/>
                      </a:solidFill>
                      <a:latin typeface="Arial" panose="020B0604020202020204" pitchFamily="34" charset="0"/>
                      <a:cs typeface="Arial" panose="020B0604020202020204" pitchFamily="34" charset="0"/>
                    </a:defRPr>
                  </a:lvl5pPr>
                  <a:lvl6pPr marL="2514600" indent="-228600" defTabSz="6858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defTabSz="6858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defTabSz="6858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defTabSz="6858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hangingPunct="1">
                    <a:defRPr/>
                  </a:pPr>
                  <a:r>
                    <a:rPr lang="nl-NL" altLang="nl-NL" sz="900">
                      <a:solidFill>
                        <a:srgbClr val="000000"/>
                      </a:solidFill>
                      <a:latin typeface="Calibri" panose="020F0502020204030204" pitchFamily="34" charset="0"/>
                    </a:rPr>
                    <a:t>Dia herstellen</a:t>
                  </a:r>
                </a:p>
              </p:txBody>
            </p:sp>
            <p:pic>
              <p:nvPicPr>
                <p:cNvPr id="28" name="Picture 3">
                  <a:extLst>
                    <a:ext uri="{FF2B5EF4-FFF2-40B4-BE49-F238E27FC236}">
                      <a16:creationId xmlns:a16="http://schemas.microsoft.com/office/drawing/2014/main" id="{F989C3A8-068F-4F86-A944-5901F1859F56}"/>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4849717" y="6378357"/>
                  <a:ext cx="178436" cy="28848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grpSp>
      </p:grpSp>
      <p:sp>
        <p:nvSpPr>
          <p:cNvPr id="43" name="Rechthoek 42">
            <a:extLst>
              <a:ext uri="{FF2B5EF4-FFF2-40B4-BE49-F238E27FC236}">
                <a16:creationId xmlns:a16="http://schemas.microsoft.com/office/drawing/2014/main" id="{5A342B4B-8BA9-431A-8804-7A9560DFA311}"/>
              </a:ext>
            </a:extLst>
          </p:cNvPr>
          <p:cNvSpPr/>
          <p:nvPr userDrawn="1"/>
        </p:nvSpPr>
        <p:spPr>
          <a:xfrm>
            <a:off x="0" y="5000625"/>
            <a:ext cx="9148763" cy="142875"/>
          </a:xfrm>
          <a:prstGeom prst="rect">
            <a:avLst/>
          </a:prstGeom>
          <a:solidFill>
            <a:srgbClr val="005ABA"/>
          </a:solidFill>
          <a:ln>
            <a:noFill/>
          </a:ln>
        </p:spPr>
        <p:style>
          <a:lnRef idx="1">
            <a:schemeClr val="accent1"/>
          </a:lnRef>
          <a:fillRef idx="3">
            <a:schemeClr val="accent1"/>
          </a:fillRef>
          <a:effectRef idx="2">
            <a:schemeClr val="accent1"/>
          </a:effectRef>
          <a:fontRef idx="minor">
            <a:schemeClr val="lt1"/>
          </a:fontRef>
        </p:style>
        <p:txBody>
          <a:bodyPr anchor="ctr"/>
          <a:lstStyle/>
          <a:p>
            <a:pPr algn="ctr" eaLnBrk="1" fontAlgn="auto" hangingPunct="1">
              <a:spcBef>
                <a:spcPts val="0"/>
              </a:spcBef>
              <a:spcAft>
                <a:spcPts val="0"/>
              </a:spcAft>
              <a:defRPr/>
            </a:pPr>
            <a:endParaRPr lang="nl-NL"/>
          </a:p>
        </p:txBody>
      </p:sp>
      <p:sp>
        <p:nvSpPr>
          <p:cNvPr id="44" name="Vrije vorm 43">
            <a:extLst>
              <a:ext uri="{FF2B5EF4-FFF2-40B4-BE49-F238E27FC236}">
                <a16:creationId xmlns:a16="http://schemas.microsoft.com/office/drawing/2014/main" id="{F7196036-9EF4-4317-907D-3115315EBD6D}"/>
              </a:ext>
            </a:extLst>
          </p:cNvPr>
          <p:cNvSpPr/>
          <p:nvPr userDrawn="1"/>
        </p:nvSpPr>
        <p:spPr>
          <a:xfrm>
            <a:off x="6162675" y="0"/>
            <a:ext cx="2979738" cy="146050"/>
          </a:xfrm>
          <a:custGeom>
            <a:avLst/>
            <a:gdLst>
              <a:gd name="connsiteX0" fmla="*/ 0 w 2980466"/>
              <a:gd name="connsiteY0" fmla="*/ 0 h 146050"/>
              <a:gd name="connsiteX1" fmla="*/ 2980466 w 2980466"/>
              <a:gd name="connsiteY1" fmla="*/ 0 h 146050"/>
              <a:gd name="connsiteX2" fmla="*/ 2980466 w 2980466"/>
              <a:gd name="connsiteY2" fmla="*/ 146050 h 146050"/>
              <a:gd name="connsiteX3" fmla="*/ 43603 w 2980466"/>
              <a:gd name="connsiteY3" fmla="*/ 146050 h 146050"/>
            </a:gdLst>
            <a:ahLst/>
            <a:cxnLst>
              <a:cxn ang="0">
                <a:pos x="connsiteX0" y="connsiteY0"/>
              </a:cxn>
              <a:cxn ang="0">
                <a:pos x="connsiteX1" y="connsiteY1"/>
              </a:cxn>
              <a:cxn ang="0">
                <a:pos x="connsiteX2" y="connsiteY2"/>
              </a:cxn>
              <a:cxn ang="0">
                <a:pos x="connsiteX3" y="connsiteY3"/>
              </a:cxn>
            </a:cxnLst>
            <a:rect l="l" t="t" r="r" b="b"/>
            <a:pathLst>
              <a:path w="2980466" h="146050">
                <a:moveTo>
                  <a:pt x="0" y="0"/>
                </a:moveTo>
                <a:lnTo>
                  <a:pt x="2980466" y="0"/>
                </a:lnTo>
                <a:lnTo>
                  <a:pt x="2980466" y="146050"/>
                </a:lnTo>
                <a:lnTo>
                  <a:pt x="43603" y="146050"/>
                </a:lnTo>
                <a:close/>
              </a:path>
            </a:pathLst>
          </a:custGeom>
          <a:solidFill>
            <a:srgbClr val="005ABA"/>
          </a:solidFill>
          <a:ln>
            <a:noFill/>
          </a:ln>
          <a:effectLst/>
        </p:spPr>
        <p:style>
          <a:lnRef idx="1">
            <a:schemeClr val="accent1"/>
          </a:lnRef>
          <a:fillRef idx="3">
            <a:schemeClr val="accent1"/>
          </a:fillRef>
          <a:effectRef idx="2">
            <a:schemeClr val="accent1"/>
          </a:effectRef>
          <a:fontRef idx="minor">
            <a:schemeClr val="lt1"/>
          </a:fontRef>
        </p:style>
        <p:txBody>
          <a:bodyPr anchor="ctr"/>
          <a:lstStyle/>
          <a:p>
            <a:pPr algn="ctr" eaLnBrk="1" fontAlgn="auto" hangingPunct="1">
              <a:spcBef>
                <a:spcPts val="0"/>
              </a:spcBef>
              <a:spcAft>
                <a:spcPts val="0"/>
              </a:spcAft>
              <a:defRPr/>
            </a:pPr>
            <a:endParaRPr lang="nl-NL"/>
          </a:p>
        </p:txBody>
      </p:sp>
      <p:pic>
        <p:nvPicPr>
          <p:cNvPr id="45" name="Afbeelding 44">
            <a:extLst>
              <a:ext uri="{FF2B5EF4-FFF2-40B4-BE49-F238E27FC236}">
                <a16:creationId xmlns:a16="http://schemas.microsoft.com/office/drawing/2014/main" id="{C7C1DDEA-96DE-4CED-AE6B-06ADEBB29FE7}"/>
              </a:ext>
            </a:extLst>
          </p:cNvPr>
          <p:cNvPicPr>
            <a:picLocks noChangeAspect="1"/>
          </p:cNvPicPr>
          <p:nvPr userDrawn="1"/>
        </p:nvPicPr>
        <p:blipFill>
          <a:blip r:embed="rId5">
            <a:extLst>
              <a:ext uri="{28A0092B-C50C-407E-A947-70E740481C1C}">
                <a14:useLocalDpi xmlns:a14="http://schemas.microsoft.com/office/drawing/2010/main" val="0"/>
              </a:ext>
            </a:extLst>
          </a:blip>
          <a:srcRect l="1405" t="80855" r="68352" b="2531"/>
          <a:stretch>
            <a:fillRect/>
          </a:stretch>
        </p:blipFill>
        <p:spPr bwMode="auto">
          <a:xfrm>
            <a:off x="6326188" y="384175"/>
            <a:ext cx="2451100" cy="7572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6" name="Tekstvak 45">
            <a:extLst>
              <a:ext uri="{FF2B5EF4-FFF2-40B4-BE49-F238E27FC236}">
                <a16:creationId xmlns:a16="http://schemas.microsoft.com/office/drawing/2014/main" id="{916C5C05-E572-4E58-93E0-D45649772C86}"/>
              </a:ext>
            </a:extLst>
          </p:cNvPr>
          <p:cNvSpPr txBox="1">
            <a:spLocks noChangeArrowheads="1"/>
          </p:cNvSpPr>
          <p:nvPr userDrawn="1"/>
        </p:nvSpPr>
        <p:spPr bwMode="auto">
          <a:xfrm>
            <a:off x="484188" y="4960938"/>
            <a:ext cx="1862137" cy="200025"/>
          </a:xfrm>
          <a:prstGeom prst="rect">
            <a:avLst/>
          </a:prstGeom>
          <a:noFill/>
          <a:ln>
            <a:noFill/>
          </a:ln>
        </p:spPr>
        <p:txBody>
          <a:bodyPr>
            <a:spAutoFit/>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defTabSz="4572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defTabSz="4572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defTabSz="4572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defTabSz="4572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hangingPunct="1">
              <a:defRPr/>
            </a:pPr>
            <a:r>
              <a:rPr lang="nl-NL" altLang="nl-NL" sz="700">
                <a:solidFill>
                  <a:schemeClr val="bg1"/>
                </a:solidFill>
                <a:latin typeface="Verdana" panose="020B0604030504040204" pitchFamily="34" charset="0"/>
              </a:rPr>
              <a:t>© Driestar educatief</a:t>
            </a:r>
          </a:p>
        </p:txBody>
      </p:sp>
      <p:sp>
        <p:nvSpPr>
          <p:cNvPr id="2" name="Titel 1"/>
          <p:cNvSpPr>
            <a:spLocks noGrp="1"/>
          </p:cNvSpPr>
          <p:nvPr>
            <p:ph type="title"/>
          </p:nvPr>
        </p:nvSpPr>
        <p:spPr>
          <a:xfrm>
            <a:off x="539262" y="535261"/>
            <a:ext cx="5509846" cy="369332"/>
          </a:xfrm>
        </p:spPr>
        <p:txBody>
          <a:bodyPr anchor="t">
            <a:spAutoFit/>
          </a:bodyPr>
          <a:lstStyle>
            <a:lvl1pPr algn="l">
              <a:defRPr lang="nl-NL" sz="1800" b="1" i="1" kern="1200" dirty="0">
                <a:solidFill>
                  <a:schemeClr val="tx1"/>
                </a:solidFill>
                <a:latin typeface="+mn-lt"/>
                <a:ea typeface="+mn-ea"/>
                <a:cs typeface="+mn-cs"/>
              </a:defRPr>
            </a:lvl1pPr>
          </a:lstStyle>
          <a:p>
            <a:r>
              <a:rPr lang="nl-NL"/>
              <a:t>Klik om de stijl te bewerken</a:t>
            </a:r>
            <a:endParaRPr lang="nl-NL" dirty="0"/>
          </a:p>
        </p:txBody>
      </p:sp>
      <p:sp>
        <p:nvSpPr>
          <p:cNvPr id="3" name="Tijdelijke aanduiding voor inhoud 2"/>
          <p:cNvSpPr>
            <a:spLocks noGrp="1"/>
          </p:cNvSpPr>
          <p:nvPr>
            <p:ph idx="1"/>
          </p:nvPr>
        </p:nvSpPr>
        <p:spPr>
          <a:xfrm>
            <a:off x="539262" y="1155560"/>
            <a:ext cx="5509846" cy="3439063"/>
          </a:xfrm>
        </p:spPr>
        <p:txBody>
          <a:bodyPr tIns="0">
            <a:noAutofit/>
          </a:bodyPr>
          <a:lstStyle>
            <a:lvl1pPr marL="0" indent="0" algn="l" defTabSz="457200" rtl="0" eaLnBrk="1" latinLnBrk="0" hangingPunct="1">
              <a:spcBef>
                <a:spcPct val="20000"/>
              </a:spcBef>
              <a:buFont typeface="Arial"/>
              <a:buNone/>
              <a:defRPr lang="nl-NL" sz="1600" kern="1200" dirty="0" smtClean="0">
                <a:solidFill>
                  <a:schemeClr val="tx1"/>
                </a:solidFill>
                <a:latin typeface="Verdana" panose="020B0604030504040204" pitchFamily="34" charset="0"/>
                <a:ea typeface="Verdana" panose="020B0604030504040204" pitchFamily="34" charset="0"/>
                <a:cs typeface="Verdana" panose="020B0604030504040204" pitchFamily="34" charset="0"/>
              </a:defRPr>
            </a:lvl1pPr>
            <a:lvl2pPr marL="0" indent="0" algn="l" defTabSz="457200" rtl="0" eaLnBrk="1" latinLnBrk="0" hangingPunct="1">
              <a:spcBef>
                <a:spcPct val="20000"/>
              </a:spcBef>
              <a:buFont typeface="Arial"/>
              <a:buNone/>
              <a:defRPr lang="nl-NL" sz="1600" kern="1200" dirty="0" smtClean="0">
                <a:solidFill>
                  <a:schemeClr val="tx1"/>
                </a:solidFill>
                <a:latin typeface="Verdana" panose="020B0604030504040204" pitchFamily="34" charset="0"/>
                <a:ea typeface="Verdana" panose="020B0604030504040204" pitchFamily="34" charset="0"/>
                <a:cs typeface="Verdana" panose="020B0604030504040204" pitchFamily="34" charset="0"/>
              </a:defRPr>
            </a:lvl2pPr>
            <a:lvl3pPr marL="180975" indent="-180975" algn="l" defTabSz="457200" rtl="0" eaLnBrk="1" latinLnBrk="0" hangingPunct="1">
              <a:spcBef>
                <a:spcPct val="20000"/>
              </a:spcBef>
              <a:buFont typeface="Arial" panose="020B0604020202020204" pitchFamily="34" charset="0"/>
              <a:buChar char="•"/>
              <a:defRPr lang="nl-NL" sz="1600" kern="1200" dirty="0" smtClean="0">
                <a:solidFill>
                  <a:schemeClr val="tx1"/>
                </a:solidFill>
                <a:latin typeface="Verdana" panose="020B0604030504040204" pitchFamily="34" charset="0"/>
                <a:ea typeface="Verdana" panose="020B0604030504040204" pitchFamily="34" charset="0"/>
                <a:cs typeface="Verdana" panose="020B0604030504040204" pitchFamily="34" charset="0"/>
              </a:defRPr>
            </a:lvl3pPr>
            <a:lvl4pPr marL="271463" indent="-271463" algn="l" defTabSz="457200" rtl="0" eaLnBrk="1" latinLnBrk="0" hangingPunct="1">
              <a:spcBef>
                <a:spcPct val="20000"/>
              </a:spcBef>
              <a:buFont typeface="+mj-lt"/>
              <a:buAutoNum type="arabicPeriod"/>
              <a:defRPr lang="nl-NL" sz="1600" kern="1200" dirty="0" smtClean="0">
                <a:solidFill>
                  <a:schemeClr val="tx1"/>
                </a:solidFill>
                <a:latin typeface="Verdana" panose="020B0604030504040204" pitchFamily="34" charset="0"/>
                <a:ea typeface="Verdana" panose="020B0604030504040204" pitchFamily="34" charset="0"/>
                <a:cs typeface="Verdana" panose="020B0604030504040204" pitchFamily="34" charset="0"/>
              </a:defRPr>
            </a:lvl4pPr>
            <a:lvl5pPr marL="0" indent="0" algn="l" defTabSz="457200" rtl="0" eaLnBrk="1" latinLnBrk="0" hangingPunct="1">
              <a:spcBef>
                <a:spcPct val="20000"/>
              </a:spcBef>
              <a:buFont typeface="Arial"/>
              <a:buNone/>
              <a:defRPr lang="nl-NL" sz="1600" kern="1200" dirty="0">
                <a:solidFill>
                  <a:schemeClr val="tx1"/>
                </a:solidFill>
                <a:latin typeface="Verdana" panose="020B0604030504040204" pitchFamily="34" charset="0"/>
                <a:ea typeface="Verdana" panose="020B0604030504040204" pitchFamily="34" charset="0"/>
                <a:cs typeface="Verdana" panose="020B0604030504040204" pitchFamily="34" charset="0"/>
              </a:defRPr>
            </a:lvl5pPr>
          </a:lstStyle>
          <a:p>
            <a:pPr lvl="0"/>
            <a:r>
              <a:rPr lang="nl-NL"/>
              <a:t>Tekststijl van het model bewerken</a:t>
            </a:r>
          </a:p>
          <a:p>
            <a:pPr lvl="1"/>
            <a:r>
              <a:rPr lang="nl-NL"/>
              <a:t>Tweede niveau</a:t>
            </a:r>
          </a:p>
          <a:p>
            <a:pPr lvl="2"/>
            <a:r>
              <a:rPr lang="nl-NL"/>
              <a:t>Derde niveau</a:t>
            </a:r>
          </a:p>
          <a:p>
            <a:pPr lvl="3"/>
            <a:r>
              <a:rPr lang="nl-NL"/>
              <a:t>Vierde niveau</a:t>
            </a:r>
          </a:p>
          <a:p>
            <a:pPr lvl="4"/>
            <a:r>
              <a:rPr lang="nl-NL"/>
              <a:t>Vijfde niveau</a:t>
            </a:r>
            <a:endParaRPr lang="nl-NL" dirty="0"/>
          </a:p>
        </p:txBody>
      </p:sp>
      <p:sp>
        <p:nvSpPr>
          <p:cNvPr id="9" name="Tijdelijke aanduiding voor afbeelding 4"/>
          <p:cNvSpPr>
            <a:spLocks noGrp="1"/>
          </p:cNvSpPr>
          <p:nvPr>
            <p:ph type="pic" sz="quarter" idx="11"/>
          </p:nvPr>
        </p:nvSpPr>
        <p:spPr>
          <a:xfrm>
            <a:off x="6362302" y="2934120"/>
            <a:ext cx="2309426" cy="1660504"/>
          </a:xfrm>
          <a:solidFill>
            <a:schemeClr val="bg1">
              <a:lumMod val="85000"/>
            </a:schemeClr>
          </a:solidFill>
        </p:spPr>
        <p:txBody>
          <a:bodyPr bIns="936000" rtlCol="0" anchor="ctr">
            <a:normAutofit/>
          </a:bodyPr>
          <a:lstStyle>
            <a:lvl1pPr marL="0" indent="0" algn="ctr">
              <a:buNone/>
              <a:defRPr lang="nl-NL" sz="1100" i="1" kern="1200" dirty="0">
                <a:solidFill>
                  <a:schemeClr val="tx1"/>
                </a:solidFill>
                <a:latin typeface="+mn-lt"/>
                <a:ea typeface="+mn-ea"/>
                <a:cs typeface="+mn-cs"/>
              </a:defRPr>
            </a:lvl1pPr>
          </a:lstStyle>
          <a:p>
            <a:pPr lvl="0"/>
            <a:r>
              <a:rPr lang="nl-NL" noProof="0"/>
              <a:t>Klik op het pictogram als u een afbeelding wilt toevoegen</a:t>
            </a:r>
            <a:endParaRPr lang="nl-NL" noProof="0" dirty="0"/>
          </a:p>
        </p:txBody>
      </p:sp>
      <p:sp>
        <p:nvSpPr>
          <p:cNvPr id="5" name="Tijdelijke aanduiding voor afbeelding 4"/>
          <p:cNvSpPr>
            <a:spLocks noGrp="1"/>
          </p:cNvSpPr>
          <p:nvPr>
            <p:ph type="pic" sz="quarter" idx="10"/>
          </p:nvPr>
        </p:nvSpPr>
        <p:spPr>
          <a:xfrm>
            <a:off x="6362302" y="1155559"/>
            <a:ext cx="2309426" cy="1659600"/>
          </a:xfrm>
          <a:solidFill>
            <a:schemeClr val="bg1">
              <a:lumMod val="85000"/>
            </a:schemeClr>
          </a:solidFill>
        </p:spPr>
        <p:txBody>
          <a:bodyPr bIns="936000" rtlCol="0" anchor="ctr">
            <a:normAutofit/>
          </a:bodyPr>
          <a:lstStyle>
            <a:lvl1pPr marL="0" indent="0" algn="ctr">
              <a:buNone/>
              <a:defRPr lang="nl-NL" sz="1100" i="1" kern="1200" dirty="0">
                <a:solidFill>
                  <a:schemeClr val="tx1"/>
                </a:solidFill>
                <a:latin typeface="+mn-lt"/>
                <a:ea typeface="+mn-ea"/>
                <a:cs typeface="+mn-cs"/>
              </a:defRPr>
            </a:lvl1pPr>
          </a:lstStyle>
          <a:p>
            <a:pPr lvl="0"/>
            <a:r>
              <a:rPr lang="nl-NL" noProof="0"/>
              <a:t>Klik op het pictogram als u een afbeelding wilt toevoegen</a:t>
            </a:r>
            <a:endParaRPr lang="nl-NL" noProof="0" dirty="0"/>
          </a:p>
        </p:txBody>
      </p:sp>
    </p:spTree>
    <p:extLst>
      <p:ext uri="{BB962C8B-B14F-4D97-AF65-F5344CB8AC3E}">
        <p14:creationId xmlns:p14="http://schemas.microsoft.com/office/powerpoint/2010/main" val="675633753"/>
      </p:ext>
    </p:extLst>
  </p:cSld>
  <p:clrMapOvr>
    <a:masterClrMapping/>
  </p:clrMapOvr>
  <p:transition/>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Foto slide">
    <p:spTree>
      <p:nvGrpSpPr>
        <p:cNvPr id="1" name=""/>
        <p:cNvGrpSpPr/>
        <p:nvPr/>
      </p:nvGrpSpPr>
      <p:grpSpPr>
        <a:xfrm>
          <a:off x="0" y="0"/>
          <a:ext cx="0" cy="0"/>
          <a:chOff x="0" y="0"/>
          <a:chExt cx="0" cy="0"/>
        </a:xfrm>
      </p:grpSpPr>
      <p:grpSp>
        <p:nvGrpSpPr>
          <p:cNvPr id="7" name="Groep 6">
            <a:extLst>
              <a:ext uri="{FF2B5EF4-FFF2-40B4-BE49-F238E27FC236}">
                <a16:creationId xmlns:a16="http://schemas.microsoft.com/office/drawing/2014/main" id="{8FE39805-3BB1-40E9-9DD3-A2F32C9191D8}"/>
              </a:ext>
            </a:extLst>
          </p:cNvPr>
          <p:cNvGrpSpPr>
            <a:grpSpLocks/>
          </p:cNvGrpSpPr>
          <p:nvPr userDrawn="1"/>
        </p:nvGrpSpPr>
        <p:grpSpPr bwMode="auto">
          <a:xfrm>
            <a:off x="9404350" y="-4763"/>
            <a:ext cx="2187575" cy="5153026"/>
            <a:chOff x="9316379" y="-5444"/>
            <a:chExt cx="2609094" cy="6868888"/>
          </a:xfrm>
        </p:grpSpPr>
        <p:pic>
          <p:nvPicPr>
            <p:cNvPr id="10" name="Picture 3">
              <a:extLst>
                <a:ext uri="{FF2B5EF4-FFF2-40B4-BE49-F238E27FC236}">
                  <a16:creationId xmlns:a16="http://schemas.microsoft.com/office/drawing/2014/main" id="{0E0F3547-CD96-4360-8DAF-BCA012DF3846}"/>
                </a:ext>
              </a:extLst>
            </p:cNvPr>
            <p:cNvPicPr>
              <a:picLocks noChangeAspect="1" noChangeArrowheads="1"/>
            </p:cNvPicPr>
            <p:nvPr userDrawn="1"/>
          </p:nvPicPr>
          <p:blipFill>
            <a:blip r:embed="rId2">
              <a:extLst>
                <a:ext uri="{28A0092B-C50C-407E-A947-70E740481C1C}">
                  <a14:useLocalDpi xmlns:a14="http://schemas.microsoft.com/office/drawing/2010/main" val="0"/>
                </a:ext>
              </a:extLst>
            </a:blip>
            <a:srcRect/>
            <a:stretch>
              <a:fillRect/>
            </a:stretch>
          </p:blipFill>
          <p:spPr bwMode="auto">
            <a:xfrm>
              <a:off x="9412068" y="5637967"/>
              <a:ext cx="1327774" cy="101535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nvGrpSpPr>
            <p:cNvPr id="12" name="Instructie Afbeelding &amp; Dia Herstellen">
              <a:extLst>
                <a:ext uri="{FF2B5EF4-FFF2-40B4-BE49-F238E27FC236}">
                  <a16:creationId xmlns:a16="http://schemas.microsoft.com/office/drawing/2014/main" id="{BE541DBA-6EAF-45DB-B8CF-427C141281A7}"/>
                </a:ext>
              </a:extLst>
            </p:cNvPr>
            <p:cNvGrpSpPr>
              <a:grpSpLocks/>
            </p:cNvGrpSpPr>
            <p:nvPr userDrawn="1"/>
          </p:nvGrpSpPr>
          <p:grpSpPr bwMode="auto">
            <a:xfrm>
              <a:off x="9316379" y="-5444"/>
              <a:ext cx="2609094" cy="6868888"/>
              <a:chOff x="12470972" y="-5444"/>
              <a:chExt cx="2609094" cy="6868888"/>
            </a:xfrm>
          </p:grpSpPr>
          <p:sp>
            <p:nvSpPr>
              <p:cNvPr id="13" name="Rechthoek 12">
                <a:extLst>
                  <a:ext uri="{FF2B5EF4-FFF2-40B4-BE49-F238E27FC236}">
                    <a16:creationId xmlns:a16="http://schemas.microsoft.com/office/drawing/2014/main" id="{E2197FC7-FF95-4013-B13C-598318D9D27C}"/>
                  </a:ext>
                </a:extLst>
              </p:cNvPr>
              <p:cNvSpPr>
                <a:spLocks noChangeArrowheads="1"/>
              </p:cNvSpPr>
              <p:nvPr/>
            </p:nvSpPr>
            <p:spPr bwMode="auto">
              <a:xfrm>
                <a:off x="12484226" y="-5444"/>
                <a:ext cx="2584479" cy="287792"/>
              </a:xfrm>
              <a:prstGeom prst="rect">
                <a:avLst/>
              </a:prstGeom>
              <a:noFill/>
              <a:ln>
                <a:noFill/>
              </a:ln>
            </p:spPr>
            <p:txBody>
              <a:bodyPr lIns="0" tIns="0" rIns="0" bIns="0"/>
              <a:lstStyle>
                <a:lvl1pPr defTabSz="685800">
                  <a:defRPr>
                    <a:solidFill>
                      <a:schemeClr val="tx1"/>
                    </a:solidFill>
                    <a:latin typeface="Arial" panose="020B0604020202020204" pitchFamily="34" charset="0"/>
                    <a:cs typeface="Arial" panose="020B0604020202020204" pitchFamily="34" charset="0"/>
                  </a:defRPr>
                </a:lvl1pPr>
                <a:lvl2pPr marL="742950" indent="-285750" defTabSz="685800">
                  <a:defRPr>
                    <a:solidFill>
                      <a:schemeClr val="tx1"/>
                    </a:solidFill>
                    <a:latin typeface="Arial" panose="020B0604020202020204" pitchFamily="34" charset="0"/>
                    <a:cs typeface="Arial" panose="020B0604020202020204" pitchFamily="34" charset="0"/>
                  </a:defRPr>
                </a:lvl2pPr>
                <a:lvl3pPr marL="1143000" indent="-228600" defTabSz="685800">
                  <a:defRPr>
                    <a:solidFill>
                      <a:schemeClr val="tx1"/>
                    </a:solidFill>
                    <a:latin typeface="Arial" panose="020B0604020202020204" pitchFamily="34" charset="0"/>
                    <a:cs typeface="Arial" panose="020B0604020202020204" pitchFamily="34" charset="0"/>
                  </a:defRPr>
                </a:lvl3pPr>
                <a:lvl4pPr marL="1600200" indent="-228600" defTabSz="685800">
                  <a:defRPr>
                    <a:solidFill>
                      <a:schemeClr val="tx1"/>
                    </a:solidFill>
                    <a:latin typeface="Arial" panose="020B0604020202020204" pitchFamily="34" charset="0"/>
                    <a:cs typeface="Arial" panose="020B0604020202020204" pitchFamily="34" charset="0"/>
                  </a:defRPr>
                </a:lvl4pPr>
                <a:lvl5pPr marL="2057400" indent="-228600" defTabSz="685800">
                  <a:defRPr>
                    <a:solidFill>
                      <a:schemeClr val="tx1"/>
                    </a:solidFill>
                    <a:latin typeface="Arial" panose="020B0604020202020204" pitchFamily="34" charset="0"/>
                    <a:cs typeface="Arial" panose="020B0604020202020204" pitchFamily="34" charset="0"/>
                  </a:defRPr>
                </a:lvl5pPr>
                <a:lvl6pPr marL="2514600" indent="-228600" defTabSz="6858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defTabSz="6858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defTabSz="6858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defTabSz="6858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hangingPunct="1">
                  <a:lnSpc>
                    <a:spcPct val="80000"/>
                  </a:lnSpc>
                  <a:defRPr/>
                </a:pPr>
                <a:r>
                  <a:rPr lang="nl-NL" altLang="nl-NL" sz="1200" b="1">
                    <a:solidFill>
                      <a:srgbClr val="006F8A"/>
                    </a:solidFill>
                    <a:latin typeface="Segoe UI Light" panose="020B0502040204020203" pitchFamily="34" charset="0"/>
                    <a:cs typeface="Segoe UI Light" panose="020B0502040204020203" pitchFamily="34" charset="0"/>
                  </a:rPr>
                  <a:t>AFBEELDING INVOEGEN</a:t>
                </a:r>
              </a:p>
            </p:txBody>
          </p:sp>
          <p:sp>
            <p:nvSpPr>
              <p:cNvPr id="14" name="Tekstvak 33">
                <a:extLst>
                  <a:ext uri="{FF2B5EF4-FFF2-40B4-BE49-F238E27FC236}">
                    <a16:creationId xmlns:a16="http://schemas.microsoft.com/office/drawing/2014/main" id="{B08659EA-A286-45BA-BEEC-F5D532AE7458}"/>
                  </a:ext>
                </a:extLst>
              </p:cNvPr>
              <p:cNvSpPr txBox="1">
                <a:spLocks noChangeArrowheads="1"/>
              </p:cNvSpPr>
              <p:nvPr/>
            </p:nvSpPr>
            <p:spPr bwMode="auto">
              <a:xfrm>
                <a:off x="12484226" y="974315"/>
                <a:ext cx="2584479" cy="224307"/>
              </a:xfrm>
              <a:prstGeom prst="rect">
                <a:avLst/>
              </a:prstGeom>
              <a:noFill/>
              <a:ln>
                <a:noFill/>
              </a:ln>
            </p:spPr>
            <p:txBody>
              <a:bodyPr lIns="0" tIns="0" rIns="0" bIns="0"/>
              <a:lstStyle>
                <a:lvl1pPr defTabSz="685800">
                  <a:defRPr>
                    <a:solidFill>
                      <a:schemeClr val="tx1"/>
                    </a:solidFill>
                    <a:latin typeface="Arial" panose="020B0604020202020204" pitchFamily="34" charset="0"/>
                    <a:cs typeface="Arial" panose="020B0604020202020204" pitchFamily="34" charset="0"/>
                  </a:defRPr>
                </a:lvl1pPr>
                <a:lvl2pPr marL="742950" indent="-285750" defTabSz="685800">
                  <a:defRPr>
                    <a:solidFill>
                      <a:schemeClr val="tx1"/>
                    </a:solidFill>
                    <a:latin typeface="Arial" panose="020B0604020202020204" pitchFamily="34" charset="0"/>
                    <a:cs typeface="Arial" panose="020B0604020202020204" pitchFamily="34" charset="0"/>
                  </a:defRPr>
                </a:lvl2pPr>
                <a:lvl3pPr marL="1143000" indent="-228600" defTabSz="685800">
                  <a:defRPr>
                    <a:solidFill>
                      <a:schemeClr val="tx1"/>
                    </a:solidFill>
                    <a:latin typeface="Arial" panose="020B0604020202020204" pitchFamily="34" charset="0"/>
                    <a:cs typeface="Arial" panose="020B0604020202020204" pitchFamily="34" charset="0"/>
                  </a:defRPr>
                </a:lvl3pPr>
                <a:lvl4pPr marL="1600200" indent="-228600" defTabSz="685800">
                  <a:defRPr>
                    <a:solidFill>
                      <a:schemeClr val="tx1"/>
                    </a:solidFill>
                    <a:latin typeface="Arial" panose="020B0604020202020204" pitchFamily="34" charset="0"/>
                    <a:cs typeface="Arial" panose="020B0604020202020204" pitchFamily="34" charset="0"/>
                  </a:defRPr>
                </a:lvl4pPr>
                <a:lvl5pPr marL="2057400" indent="-228600" defTabSz="685800">
                  <a:defRPr>
                    <a:solidFill>
                      <a:schemeClr val="tx1"/>
                    </a:solidFill>
                    <a:latin typeface="Arial" panose="020B0604020202020204" pitchFamily="34" charset="0"/>
                    <a:cs typeface="Arial" panose="020B0604020202020204" pitchFamily="34" charset="0"/>
                  </a:defRPr>
                </a:lvl5pPr>
                <a:lvl6pPr marL="2514600" indent="-228600" defTabSz="6858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defTabSz="6858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defTabSz="6858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defTabSz="6858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hangingPunct="1">
                  <a:defRPr/>
                </a:pPr>
                <a:r>
                  <a:rPr lang="nl-NL" altLang="nl-NL" sz="900">
                    <a:solidFill>
                      <a:srgbClr val="000000"/>
                    </a:solidFill>
                    <a:latin typeface="Segoe UI Light" panose="020B0502040204020203" pitchFamily="34" charset="0"/>
                    <a:cs typeface="Segoe UI Light" panose="020B0502040204020203" pitchFamily="34" charset="0"/>
                  </a:rPr>
                  <a:t>Klik op het icoon om een afbeelding</a:t>
                </a:r>
                <a:br>
                  <a:rPr lang="nl-NL" altLang="nl-NL" sz="900">
                    <a:solidFill>
                      <a:srgbClr val="000000"/>
                    </a:solidFill>
                    <a:latin typeface="Segoe UI Light" panose="020B0502040204020203" pitchFamily="34" charset="0"/>
                    <a:cs typeface="Segoe UI Light" panose="020B0502040204020203" pitchFamily="34" charset="0"/>
                  </a:rPr>
                </a:br>
                <a:r>
                  <a:rPr lang="nl-NL" altLang="nl-NL" sz="900">
                    <a:solidFill>
                      <a:srgbClr val="000000"/>
                    </a:solidFill>
                    <a:latin typeface="Segoe UI Light" panose="020B0502040204020203" pitchFamily="34" charset="0"/>
                    <a:cs typeface="Segoe UI Light" panose="020B0502040204020203" pitchFamily="34" charset="0"/>
                  </a:rPr>
                  <a:t>in te voegen</a:t>
                </a:r>
              </a:p>
            </p:txBody>
          </p:sp>
          <p:sp>
            <p:nvSpPr>
              <p:cNvPr id="15" name="Tekstvak 33">
                <a:extLst>
                  <a:ext uri="{FF2B5EF4-FFF2-40B4-BE49-F238E27FC236}">
                    <a16:creationId xmlns:a16="http://schemas.microsoft.com/office/drawing/2014/main" id="{74EC13FF-292D-4D97-B913-844621EEC62A}"/>
                  </a:ext>
                </a:extLst>
              </p:cNvPr>
              <p:cNvSpPr txBox="1">
                <a:spLocks noChangeArrowheads="1"/>
              </p:cNvSpPr>
              <p:nvPr/>
            </p:nvSpPr>
            <p:spPr bwMode="auto">
              <a:xfrm>
                <a:off x="12478546" y="3056565"/>
                <a:ext cx="2593947" cy="444383"/>
              </a:xfrm>
              <a:prstGeom prst="rect">
                <a:avLst/>
              </a:prstGeom>
              <a:noFill/>
              <a:ln>
                <a:noFill/>
              </a:ln>
            </p:spPr>
            <p:txBody>
              <a:bodyPr lIns="0" tIns="0" rIns="0" bIns="0"/>
              <a:lstStyle>
                <a:lvl1pPr defTabSz="685800">
                  <a:defRPr>
                    <a:solidFill>
                      <a:schemeClr val="tx1"/>
                    </a:solidFill>
                    <a:latin typeface="Arial" panose="020B0604020202020204" pitchFamily="34" charset="0"/>
                    <a:cs typeface="Arial" panose="020B0604020202020204" pitchFamily="34" charset="0"/>
                  </a:defRPr>
                </a:lvl1pPr>
                <a:lvl2pPr marL="742950" indent="-285750" defTabSz="685800">
                  <a:defRPr>
                    <a:solidFill>
                      <a:schemeClr val="tx1"/>
                    </a:solidFill>
                    <a:latin typeface="Arial" panose="020B0604020202020204" pitchFamily="34" charset="0"/>
                    <a:cs typeface="Arial" panose="020B0604020202020204" pitchFamily="34" charset="0"/>
                  </a:defRPr>
                </a:lvl2pPr>
                <a:lvl3pPr marL="1143000" indent="-228600" defTabSz="685800">
                  <a:defRPr>
                    <a:solidFill>
                      <a:schemeClr val="tx1"/>
                    </a:solidFill>
                    <a:latin typeface="Arial" panose="020B0604020202020204" pitchFamily="34" charset="0"/>
                    <a:cs typeface="Arial" panose="020B0604020202020204" pitchFamily="34" charset="0"/>
                  </a:defRPr>
                </a:lvl3pPr>
                <a:lvl4pPr marL="1600200" indent="-228600" defTabSz="685800">
                  <a:defRPr>
                    <a:solidFill>
                      <a:schemeClr val="tx1"/>
                    </a:solidFill>
                    <a:latin typeface="Arial" panose="020B0604020202020204" pitchFamily="34" charset="0"/>
                    <a:cs typeface="Arial" panose="020B0604020202020204" pitchFamily="34" charset="0"/>
                  </a:defRPr>
                </a:lvl4pPr>
                <a:lvl5pPr marL="2057400" indent="-228600" defTabSz="685800">
                  <a:defRPr>
                    <a:solidFill>
                      <a:schemeClr val="tx1"/>
                    </a:solidFill>
                    <a:latin typeface="Arial" panose="020B0604020202020204" pitchFamily="34" charset="0"/>
                    <a:cs typeface="Arial" panose="020B0604020202020204" pitchFamily="34" charset="0"/>
                  </a:defRPr>
                </a:lvl5pPr>
                <a:lvl6pPr marL="2514600" indent="-228600" defTabSz="6858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defTabSz="6858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defTabSz="6858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defTabSz="6858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hangingPunct="1">
                  <a:defRPr/>
                </a:pPr>
                <a:r>
                  <a:rPr lang="nl-NL" altLang="nl-NL" sz="900">
                    <a:solidFill>
                      <a:srgbClr val="000000"/>
                    </a:solidFill>
                    <a:latin typeface="Segoe UI Light" panose="020B0502040204020203" pitchFamily="34" charset="0"/>
                    <a:cs typeface="Segoe UI Light" panose="020B0502040204020203" pitchFamily="34" charset="0"/>
                  </a:rPr>
                  <a:t>Selecteer de afbeelding die u wilt invoegen en klik op </a:t>
                </a:r>
                <a:r>
                  <a:rPr lang="nl-NL" altLang="nl-NL" sz="900" b="1">
                    <a:solidFill>
                      <a:srgbClr val="000000"/>
                    </a:solidFill>
                    <a:latin typeface="Segoe UI Light" panose="020B0502040204020203" pitchFamily="34" charset="0"/>
                    <a:cs typeface="Segoe UI Light" panose="020B0502040204020203" pitchFamily="34" charset="0"/>
                  </a:rPr>
                  <a:t>‘Invoegen’</a:t>
                </a:r>
              </a:p>
            </p:txBody>
          </p:sp>
          <p:sp>
            <p:nvSpPr>
              <p:cNvPr id="16" name="Ovaal 15">
                <a:extLst>
                  <a:ext uri="{FF2B5EF4-FFF2-40B4-BE49-F238E27FC236}">
                    <a16:creationId xmlns:a16="http://schemas.microsoft.com/office/drawing/2014/main" id="{0124837F-6354-4B08-93EC-35FD2951831A}"/>
                  </a:ext>
                </a:extLst>
              </p:cNvPr>
              <p:cNvSpPr/>
              <p:nvPr/>
            </p:nvSpPr>
            <p:spPr>
              <a:xfrm>
                <a:off x="12484226" y="491842"/>
                <a:ext cx="359744" cy="359738"/>
              </a:xfrm>
              <a:prstGeom prst="ellipse">
                <a:avLst/>
              </a:prstGeom>
              <a:solidFill>
                <a:schemeClr val="accent3"/>
              </a:solidFill>
              <a:ln w="25400" cap="flat" cmpd="sng" algn="ctr">
                <a:noFill/>
                <a:prstDash val="solid"/>
              </a:ln>
              <a:effectLst/>
            </p:spPr>
            <p:txBody>
              <a:bodyPr lIns="0" tIns="36000" rIns="0" bIns="43200" anchor="ctr"/>
              <a:lstStyle>
                <a:defPPr>
                  <a:defRPr lang="nl-NL"/>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pPr algn="ctr" defTabSz="685800" eaLnBrk="1" fontAlgn="auto" hangingPunct="1">
                  <a:spcBef>
                    <a:spcPts val="0"/>
                  </a:spcBef>
                  <a:spcAft>
                    <a:spcPts val="0"/>
                  </a:spcAft>
                  <a:defRPr/>
                </a:pPr>
                <a:r>
                  <a:rPr lang="nl-NL" sz="1050" kern="0" dirty="0">
                    <a:solidFill>
                      <a:prstClr val="white"/>
                    </a:solidFill>
                    <a:latin typeface="Segoe UI Light" panose="020B0502040204020203" pitchFamily="34" charset="0"/>
                    <a:cs typeface="Segoe UI Light" panose="020B0502040204020203" pitchFamily="34" charset="0"/>
                  </a:rPr>
                  <a:t>1</a:t>
                </a:r>
              </a:p>
            </p:txBody>
          </p:sp>
          <p:sp>
            <p:nvSpPr>
              <p:cNvPr id="17" name="Ovaal 16">
                <a:extLst>
                  <a:ext uri="{FF2B5EF4-FFF2-40B4-BE49-F238E27FC236}">
                    <a16:creationId xmlns:a16="http://schemas.microsoft.com/office/drawing/2014/main" id="{E1CBE03F-75E1-42B5-90C3-D7D8C0B91DCF}"/>
                  </a:ext>
                </a:extLst>
              </p:cNvPr>
              <p:cNvSpPr/>
              <p:nvPr/>
            </p:nvSpPr>
            <p:spPr>
              <a:xfrm>
                <a:off x="12488013" y="2500029"/>
                <a:ext cx="361637" cy="359738"/>
              </a:xfrm>
              <a:prstGeom prst="ellipse">
                <a:avLst/>
              </a:prstGeom>
              <a:solidFill>
                <a:schemeClr val="accent3"/>
              </a:solidFill>
              <a:ln w="25400" cap="flat" cmpd="sng" algn="ctr">
                <a:noFill/>
                <a:prstDash val="solid"/>
              </a:ln>
              <a:effectLst/>
            </p:spPr>
            <p:txBody>
              <a:bodyPr lIns="0" tIns="36000" rIns="0" bIns="43200" anchor="ctr"/>
              <a:lstStyle>
                <a:defPPr>
                  <a:defRPr lang="nl-NL"/>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pPr algn="ctr" defTabSz="685800" eaLnBrk="1" fontAlgn="auto" hangingPunct="1">
                  <a:spcBef>
                    <a:spcPts val="0"/>
                  </a:spcBef>
                  <a:spcAft>
                    <a:spcPts val="0"/>
                  </a:spcAft>
                  <a:defRPr/>
                </a:pPr>
                <a:r>
                  <a:rPr lang="nl-NL" sz="1050" kern="0" dirty="0">
                    <a:solidFill>
                      <a:prstClr val="white"/>
                    </a:solidFill>
                    <a:latin typeface="Segoe UI Light" panose="020B0502040204020203" pitchFamily="34" charset="0"/>
                    <a:cs typeface="Segoe UI Light" panose="020B0502040204020203" pitchFamily="34" charset="0"/>
                  </a:rPr>
                  <a:t>2</a:t>
                </a:r>
              </a:p>
            </p:txBody>
          </p:sp>
          <p:cxnSp>
            <p:nvCxnSpPr>
              <p:cNvPr id="18" name="Rechte verbindingslijn 17">
                <a:extLst>
                  <a:ext uri="{FF2B5EF4-FFF2-40B4-BE49-F238E27FC236}">
                    <a16:creationId xmlns:a16="http://schemas.microsoft.com/office/drawing/2014/main" id="{93AF96C7-8812-4CA6-ADDB-EC383A2A9AFD}"/>
                  </a:ext>
                </a:extLst>
              </p:cNvPr>
              <p:cNvCxnSpPr/>
              <p:nvPr/>
            </p:nvCxnSpPr>
            <p:spPr>
              <a:xfrm>
                <a:off x="12488013" y="282348"/>
                <a:ext cx="2592053" cy="0"/>
              </a:xfrm>
              <a:prstGeom prst="line">
                <a:avLst/>
              </a:prstGeom>
              <a:noFill/>
              <a:ln w="9525" cap="flat" cmpd="sng" algn="ctr">
                <a:solidFill>
                  <a:schemeClr val="accent3"/>
                </a:solidFill>
                <a:prstDash val="solid"/>
              </a:ln>
              <a:effectLst/>
            </p:spPr>
          </p:cxnSp>
          <p:cxnSp>
            <p:nvCxnSpPr>
              <p:cNvPr id="19" name="Rechte verbindingslijn 18">
                <a:extLst>
                  <a:ext uri="{FF2B5EF4-FFF2-40B4-BE49-F238E27FC236}">
                    <a16:creationId xmlns:a16="http://schemas.microsoft.com/office/drawing/2014/main" id="{2AFCE4C9-5818-4E71-9E67-F9C3EECA5268}"/>
                  </a:ext>
                </a:extLst>
              </p:cNvPr>
              <p:cNvCxnSpPr/>
              <p:nvPr/>
            </p:nvCxnSpPr>
            <p:spPr>
              <a:xfrm>
                <a:off x="12478546" y="2303231"/>
                <a:ext cx="2593947" cy="0"/>
              </a:xfrm>
              <a:prstGeom prst="line">
                <a:avLst/>
              </a:prstGeom>
              <a:noFill/>
              <a:ln w="9525" cap="flat" cmpd="sng" algn="ctr">
                <a:solidFill>
                  <a:schemeClr val="accent3"/>
                </a:solidFill>
                <a:prstDash val="solid"/>
              </a:ln>
              <a:effectLst/>
            </p:spPr>
          </p:cxnSp>
          <p:cxnSp>
            <p:nvCxnSpPr>
              <p:cNvPr id="20" name="Rechte verbindingslijn 19">
                <a:extLst>
                  <a:ext uri="{FF2B5EF4-FFF2-40B4-BE49-F238E27FC236}">
                    <a16:creationId xmlns:a16="http://schemas.microsoft.com/office/drawing/2014/main" id="{51CA1D44-0412-4D22-94B7-287D3FD2A717}"/>
                  </a:ext>
                </a:extLst>
              </p:cNvPr>
              <p:cNvCxnSpPr/>
              <p:nvPr/>
            </p:nvCxnSpPr>
            <p:spPr>
              <a:xfrm>
                <a:off x="12470972" y="4334694"/>
                <a:ext cx="2607201" cy="0"/>
              </a:xfrm>
              <a:prstGeom prst="line">
                <a:avLst/>
              </a:prstGeom>
              <a:noFill/>
              <a:ln w="9525" cap="flat" cmpd="sng" algn="ctr">
                <a:solidFill>
                  <a:schemeClr val="accent3"/>
                </a:solidFill>
                <a:prstDash val="solid"/>
              </a:ln>
              <a:effectLst/>
            </p:spPr>
          </p:cxnSp>
          <p:pic>
            <p:nvPicPr>
              <p:cNvPr id="21" name="Icoontje afbeelding">
                <a:extLst>
                  <a:ext uri="{FF2B5EF4-FFF2-40B4-BE49-F238E27FC236}">
                    <a16:creationId xmlns:a16="http://schemas.microsoft.com/office/drawing/2014/main" id="{76517220-3582-426F-B97A-2BC8FAD93924}"/>
                  </a:ext>
                </a:extLst>
              </p:cNvPr>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12488780" y="1490583"/>
                <a:ext cx="521075" cy="5210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2" name="Tekstvak 33">
                <a:extLst>
                  <a:ext uri="{FF2B5EF4-FFF2-40B4-BE49-F238E27FC236}">
                    <a16:creationId xmlns:a16="http://schemas.microsoft.com/office/drawing/2014/main" id="{067BDDA6-684D-4471-9ED7-04F9EC28C30C}"/>
                  </a:ext>
                </a:extLst>
              </p:cNvPr>
              <p:cNvSpPr txBox="1">
                <a:spLocks noChangeArrowheads="1"/>
              </p:cNvSpPr>
              <p:nvPr/>
            </p:nvSpPr>
            <p:spPr bwMode="auto">
              <a:xfrm>
                <a:off x="12478546" y="5018198"/>
                <a:ext cx="2590160" cy="399944"/>
              </a:xfrm>
              <a:prstGeom prst="rect">
                <a:avLst/>
              </a:prstGeom>
              <a:noFill/>
              <a:ln>
                <a:noFill/>
              </a:ln>
            </p:spPr>
            <p:txBody>
              <a:bodyPr lIns="0" tIns="0" rIns="0" bIns="0"/>
              <a:lstStyle>
                <a:lvl1pPr defTabSz="685800">
                  <a:defRPr>
                    <a:solidFill>
                      <a:schemeClr val="tx1"/>
                    </a:solidFill>
                    <a:latin typeface="Arial" panose="020B0604020202020204" pitchFamily="34" charset="0"/>
                    <a:cs typeface="Arial" panose="020B0604020202020204" pitchFamily="34" charset="0"/>
                  </a:defRPr>
                </a:lvl1pPr>
                <a:lvl2pPr marL="742950" indent="-285750" defTabSz="685800">
                  <a:defRPr>
                    <a:solidFill>
                      <a:schemeClr val="tx1"/>
                    </a:solidFill>
                    <a:latin typeface="Arial" panose="020B0604020202020204" pitchFamily="34" charset="0"/>
                    <a:cs typeface="Arial" panose="020B0604020202020204" pitchFamily="34" charset="0"/>
                  </a:defRPr>
                </a:lvl2pPr>
                <a:lvl3pPr marL="1143000" indent="-228600" defTabSz="685800">
                  <a:defRPr>
                    <a:solidFill>
                      <a:schemeClr val="tx1"/>
                    </a:solidFill>
                    <a:latin typeface="Arial" panose="020B0604020202020204" pitchFamily="34" charset="0"/>
                    <a:cs typeface="Arial" panose="020B0604020202020204" pitchFamily="34" charset="0"/>
                  </a:defRPr>
                </a:lvl3pPr>
                <a:lvl4pPr marL="1600200" indent="-228600" defTabSz="685800">
                  <a:defRPr>
                    <a:solidFill>
                      <a:schemeClr val="tx1"/>
                    </a:solidFill>
                    <a:latin typeface="Arial" panose="020B0604020202020204" pitchFamily="34" charset="0"/>
                    <a:cs typeface="Arial" panose="020B0604020202020204" pitchFamily="34" charset="0"/>
                  </a:defRPr>
                </a:lvl4pPr>
                <a:lvl5pPr marL="2057400" indent="-228600" defTabSz="685800">
                  <a:defRPr>
                    <a:solidFill>
                      <a:schemeClr val="tx1"/>
                    </a:solidFill>
                    <a:latin typeface="Arial" panose="020B0604020202020204" pitchFamily="34" charset="0"/>
                    <a:cs typeface="Arial" panose="020B0604020202020204" pitchFamily="34" charset="0"/>
                  </a:defRPr>
                </a:lvl5pPr>
                <a:lvl6pPr marL="2514600" indent="-228600" defTabSz="6858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defTabSz="6858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defTabSz="6858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defTabSz="6858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hangingPunct="1">
                  <a:defRPr/>
                </a:pPr>
                <a:r>
                  <a:rPr lang="nl-NL" altLang="nl-NL" sz="900">
                    <a:solidFill>
                      <a:srgbClr val="000000"/>
                    </a:solidFill>
                    <a:latin typeface="Segoe UI Light" panose="020B0502040204020203" pitchFamily="34" charset="0"/>
                    <a:cs typeface="Segoe UI Light" panose="020B0502040204020203" pitchFamily="34" charset="0"/>
                  </a:rPr>
                  <a:t>Klik met de rechter muisknop op de miniatuurweergave van de dia en kies </a:t>
                </a:r>
                <a:r>
                  <a:rPr lang="nl-NL" altLang="nl-NL" sz="900" b="1">
                    <a:solidFill>
                      <a:srgbClr val="000000"/>
                    </a:solidFill>
                    <a:latin typeface="Segoe UI Light" panose="020B0502040204020203" pitchFamily="34" charset="0"/>
                    <a:cs typeface="Segoe UI Light" panose="020B0502040204020203" pitchFamily="34" charset="0"/>
                  </a:rPr>
                  <a:t>‘Dia herstellen’</a:t>
                </a:r>
              </a:p>
            </p:txBody>
          </p:sp>
          <p:sp>
            <p:nvSpPr>
              <p:cNvPr id="23" name="Ovaal 22">
                <a:extLst>
                  <a:ext uri="{FF2B5EF4-FFF2-40B4-BE49-F238E27FC236}">
                    <a16:creationId xmlns:a16="http://schemas.microsoft.com/office/drawing/2014/main" id="{7E6A6EAA-B544-4D8A-8B3A-4C042D8747D0}"/>
                  </a:ext>
                </a:extLst>
              </p:cNvPr>
              <p:cNvSpPr/>
              <p:nvPr/>
            </p:nvSpPr>
            <p:spPr>
              <a:xfrm>
                <a:off x="12488013" y="4533608"/>
                <a:ext cx="361637" cy="359738"/>
              </a:xfrm>
              <a:prstGeom prst="ellipse">
                <a:avLst/>
              </a:prstGeom>
              <a:solidFill>
                <a:schemeClr val="accent3"/>
              </a:solidFill>
              <a:ln w="25400" cap="flat" cmpd="sng" algn="ctr">
                <a:noFill/>
                <a:prstDash val="solid"/>
              </a:ln>
              <a:effectLst/>
            </p:spPr>
            <p:txBody>
              <a:bodyPr lIns="0" tIns="36000" rIns="0" bIns="43200" anchor="ctr"/>
              <a:lstStyle>
                <a:defPPr>
                  <a:defRPr lang="nl-NL"/>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pPr algn="ctr" defTabSz="685800" eaLnBrk="1" fontAlgn="auto" hangingPunct="1">
                  <a:spcBef>
                    <a:spcPts val="0"/>
                  </a:spcBef>
                  <a:spcAft>
                    <a:spcPts val="0"/>
                  </a:spcAft>
                  <a:defRPr/>
                </a:pPr>
                <a:r>
                  <a:rPr lang="nl-NL" sz="1050" kern="0" dirty="0">
                    <a:solidFill>
                      <a:prstClr val="white"/>
                    </a:solidFill>
                    <a:latin typeface="Segoe UI Light" panose="020B0502040204020203" pitchFamily="34" charset="0"/>
                    <a:cs typeface="Segoe UI Light" panose="020B0502040204020203" pitchFamily="34" charset="0"/>
                  </a:rPr>
                  <a:t>3</a:t>
                </a:r>
              </a:p>
            </p:txBody>
          </p:sp>
          <p:cxnSp>
            <p:nvCxnSpPr>
              <p:cNvPr id="24" name="Rechte verbindingslijn 23">
                <a:extLst>
                  <a:ext uri="{FF2B5EF4-FFF2-40B4-BE49-F238E27FC236}">
                    <a16:creationId xmlns:a16="http://schemas.microsoft.com/office/drawing/2014/main" id="{7B215344-C8E4-4334-8EFE-F0A99BEB8BA6}"/>
                  </a:ext>
                </a:extLst>
              </p:cNvPr>
              <p:cNvCxnSpPr/>
              <p:nvPr/>
            </p:nvCxnSpPr>
            <p:spPr>
              <a:xfrm>
                <a:off x="12470972" y="6863444"/>
                <a:ext cx="2607201" cy="0"/>
              </a:xfrm>
              <a:prstGeom prst="line">
                <a:avLst/>
              </a:prstGeom>
              <a:noFill/>
              <a:ln w="9525" cap="flat" cmpd="sng" algn="ctr">
                <a:solidFill>
                  <a:schemeClr val="accent3"/>
                </a:solidFill>
                <a:prstDash val="solid"/>
              </a:ln>
              <a:effectLst/>
            </p:spPr>
          </p:cxnSp>
          <p:grpSp>
            <p:nvGrpSpPr>
              <p:cNvPr id="25" name="Groep 21">
                <a:extLst>
                  <a:ext uri="{FF2B5EF4-FFF2-40B4-BE49-F238E27FC236}">
                    <a16:creationId xmlns:a16="http://schemas.microsoft.com/office/drawing/2014/main" id="{1960C419-3D05-4A78-B289-B2677391C8AF}"/>
                  </a:ext>
                </a:extLst>
              </p:cNvPr>
              <p:cNvGrpSpPr>
                <a:grpSpLocks/>
              </p:cNvGrpSpPr>
              <p:nvPr/>
            </p:nvGrpSpPr>
            <p:grpSpPr bwMode="auto">
              <a:xfrm>
                <a:off x="12483705" y="3745117"/>
                <a:ext cx="1114138" cy="297656"/>
                <a:chOff x="13560784" y="3471416"/>
                <a:chExt cx="1114138" cy="297656"/>
              </a:xfrm>
            </p:grpSpPr>
            <p:sp>
              <p:nvSpPr>
                <p:cNvPr id="41" name="Afgeronde rechthoek 37">
                  <a:extLst>
                    <a:ext uri="{FF2B5EF4-FFF2-40B4-BE49-F238E27FC236}">
                      <a16:creationId xmlns:a16="http://schemas.microsoft.com/office/drawing/2014/main" id="{82F7A20E-1FAD-46FC-8128-7FAE4D39F142}"/>
                    </a:ext>
                  </a:extLst>
                </p:cNvPr>
                <p:cNvSpPr/>
                <p:nvPr/>
              </p:nvSpPr>
              <p:spPr>
                <a:xfrm>
                  <a:off x="13561305" y="3470600"/>
                  <a:ext cx="1113314" cy="298370"/>
                </a:xfrm>
                <a:prstGeom prst="roundRect">
                  <a:avLst/>
                </a:prstGeom>
                <a:gradFill flip="none" rotWithShape="1">
                  <a:gsLst>
                    <a:gs pos="4000">
                      <a:srgbClr val="00B0F0"/>
                    </a:gs>
                    <a:gs pos="0">
                      <a:srgbClr val="0070C0"/>
                    </a:gs>
                    <a:gs pos="100000">
                      <a:srgbClr val="0070C0"/>
                    </a:gs>
                    <a:gs pos="12000">
                      <a:srgbClr val="D1EAFF"/>
                    </a:gs>
                    <a:gs pos="96000">
                      <a:srgbClr val="00B0F0"/>
                    </a:gs>
                    <a:gs pos="89000">
                      <a:srgbClr val="DDF4FF"/>
                    </a:gs>
                    <a:gs pos="43000">
                      <a:srgbClr val="D1EAFF"/>
                    </a:gs>
                    <a:gs pos="51000">
                      <a:srgbClr val="DDF4FF"/>
                    </a:gs>
                  </a:gsLst>
                  <a:lin ang="16200000" scaled="1"/>
                  <a:tileRect/>
                </a:gradFill>
                <a:ln w="6350" cap="flat" cmpd="sng" algn="ctr">
                  <a:solidFill>
                    <a:srgbClr val="00ADEE">
                      <a:lumMod val="50000"/>
                    </a:srgbClr>
                  </a:solidFill>
                  <a:prstDash val="solid"/>
                </a:ln>
                <a:effectLst/>
              </p:spPr>
              <p:txBody>
                <a:bodyPr anchor="ctr"/>
                <a:lstStyle/>
                <a:p>
                  <a:pPr algn="ctr" defTabSz="685800" eaLnBrk="1" fontAlgn="auto" hangingPunct="1">
                    <a:spcBef>
                      <a:spcPts val="0"/>
                    </a:spcBef>
                    <a:spcAft>
                      <a:spcPts val="0"/>
                    </a:spcAft>
                    <a:defRPr/>
                  </a:pPr>
                  <a:endParaRPr lang="nl-NL" sz="1350" kern="0" dirty="0">
                    <a:solidFill>
                      <a:prstClr val="white"/>
                    </a:solidFill>
                    <a:latin typeface="Calibri"/>
                    <a:cs typeface="+mn-cs"/>
                  </a:endParaRPr>
                </a:p>
              </p:txBody>
            </p:sp>
            <p:sp>
              <p:nvSpPr>
                <p:cNvPr id="42" name="Tekstvak 41">
                  <a:extLst>
                    <a:ext uri="{FF2B5EF4-FFF2-40B4-BE49-F238E27FC236}">
                      <a16:creationId xmlns:a16="http://schemas.microsoft.com/office/drawing/2014/main" id="{3ADFF74C-8A79-4B97-849F-AA1C203A4044}"/>
                    </a:ext>
                  </a:extLst>
                </p:cNvPr>
                <p:cNvSpPr txBox="1"/>
                <p:nvPr/>
              </p:nvSpPr>
              <p:spPr>
                <a:xfrm>
                  <a:off x="13574558" y="3485412"/>
                  <a:ext cx="888001" cy="277211"/>
                </a:xfrm>
                <a:prstGeom prst="rect">
                  <a:avLst/>
                </a:prstGeom>
                <a:noFill/>
              </p:spPr>
              <p:txBody>
                <a:bodyPr anchor="ctr">
                  <a:spAutoFit/>
                </a:bodyPr>
                <a:lstStyle>
                  <a:defPPr>
                    <a:defRPr lang="nl-NL"/>
                  </a:defPPr>
                  <a:lvl1pPr marR="0" lvl="0" indent="0" algn="ctr" fontAlgn="auto">
                    <a:lnSpc>
                      <a:spcPct val="100000"/>
                    </a:lnSpc>
                    <a:spcBef>
                      <a:spcPts val="0"/>
                    </a:spcBef>
                    <a:spcAft>
                      <a:spcPts val="0"/>
                    </a:spcAft>
                    <a:buClrTx/>
                    <a:buSzTx/>
                    <a:buFontTx/>
                    <a:buNone/>
                    <a:tabLst/>
                    <a:defRPr kumimoji="0" sz="900" i="0" u="none" strike="noStrike" kern="0" cap="none" spc="0" normalizeH="0" baseline="0">
                      <a:ln>
                        <a:noFill/>
                      </a:ln>
                      <a:effectLst>
                        <a:outerShdw blurRad="25400" algn="ctr" rotWithShape="0">
                          <a:prstClr val="white"/>
                        </a:outerShdw>
                      </a:effectLst>
                      <a:uLnTx/>
                      <a:uFillTx/>
                      <a:latin typeface="Segoe UI Light" panose="020B0502040204020203" pitchFamily="34" charset="0"/>
                      <a:cs typeface="Segoe UI Light" panose="020B0502040204020203" pitchFamily="34" charset="0"/>
                    </a:defRPr>
                  </a:lvl1pPr>
                  <a:lvl2pPr fontAlgn="base">
                    <a:spcBef>
                      <a:spcPct val="0"/>
                    </a:spcBef>
                    <a:spcAft>
                      <a:spcPct val="0"/>
                    </a:spcAft>
                    <a:defRPr>
                      <a:latin typeface="Arial" charset="0"/>
                      <a:cs typeface="Arial" charset="0"/>
                    </a:defRPr>
                  </a:lvl2pPr>
                  <a:lvl3pPr fontAlgn="base">
                    <a:spcBef>
                      <a:spcPct val="0"/>
                    </a:spcBef>
                    <a:spcAft>
                      <a:spcPct val="0"/>
                    </a:spcAft>
                    <a:defRPr>
                      <a:latin typeface="Arial" charset="0"/>
                      <a:cs typeface="Arial" charset="0"/>
                    </a:defRPr>
                  </a:lvl3pPr>
                  <a:lvl4pPr fontAlgn="base">
                    <a:spcBef>
                      <a:spcPct val="0"/>
                    </a:spcBef>
                    <a:spcAft>
                      <a:spcPct val="0"/>
                    </a:spcAft>
                    <a:defRPr>
                      <a:latin typeface="Arial" charset="0"/>
                      <a:cs typeface="Arial" charset="0"/>
                    </a:defRPr>
                  </a:lvl4pPr>
                  <a:lvl5pPr fontAlgn="base">
                    <a:spcBef>
                      <a:spcPct val="0"/>
                    </a:spcBef>
                    <a:spcAft>
                      <a:spcPct val="0"/>
                    </a:spcAft>
                    <a:defRPr>
                      <a:latin typeface="Arial" charset="0"/>
                      <a:cs typeface="Arial" charset="0"/>
                    </a:defRPr>
                  </a:lvl5pPr>
                  <a:lvl6pPr>
                    <a:defRPr>
                      <a:latin typeface="Arial" charset="0"/>
                      <a:cs typeface="Arial" charset="0"/>
                    </a:defRPr>
                  </a:lvl6pPr>
                  <a:lvl7pPr>
                    <a:defRPr>
                      <a:latin typeface="Arial" charset="0"/>
                      <a:cs typeface="Arial" charset="0"/>
                    </a:defRPr>
                  </a:lvl7pPr>
                  <a:lvl8pPr>
                    <a:defRPr>
                      <a:latin typeface="Arial" charset="0"/>
                      <a:cs typeface="Arial" charset="0"/>
                    </a:defRPr>
                  </a:lvl8pPr>
                  <a:lvl9pPr>
                    <a:defRPr>
                      <a:latin typeface="Arial" charset="0"/>
                      <a:cs typeface="Arial" charset="0"/>
                    </a:defRPr>
                  </a:lvl9pPr>
                </a:lstStyle>
                <a:p>
                  <a:pPr defTabSz="685800" eaLnBrk="1" hangingPunct="1">
                    <a:defRPr/>
                  </a:pPr>
                  <a:r>
                    <a:rPr lang="nl-NL" sz="750" dirty="0">
                      <a:solidFill>
                        <a:prstClr val="black"/>
                      </a:solidFill>
                    </a:rPr>
                    <a:t>Invoegen</a:t>
                  </a:r>
                </a:p>
              </p:txBody>
            </p:sp>
            <p:cxnSp>
              <p:nvCxnSpPr>
                <p:cNvPr id="43" name="Rechte verbindingslijn 39">
                  <a:extLst>
                    <a:ext uri="{FF2B5EF4-FFF2-40B4-BE49-F238E27FC236}">
                      <a16:creationId xmlns:a16="http://schemas.microsoft.com/office/drawing/2014/main" id="{CD437037-81DB-4543-82CE-8A64FFFC035A}"/>
                    </a:ext>
                  </a:extLst>
                </p:cNvPr>
                <p:cNvCxnSpPr>
                  <a:cxnSpLocks noChangeShapeType="1"/>
                </p:cNvCxnSpPr>
                <p:nvPr/>
              </p:nvCxnSpPr>
              <p:spPr bwMode="auto">
                <a:xfrm>
                  <a:off x="14461905" y="3507058"/>
                  <a:ext cx="0" cy="224432"/>
                </a:xfrm>
                <a:prstGeom prst="line">
                  <a:avLst/>
                </a:prstGeom>
                <a:noFill/>
                <a:ln w="9525" algn="ctr">
                  <a:solidFill>
                    <a:srgbClr val="000000"/>
                  </a:solidFill>
                  <a:round/>
                  <a:headEnd/>
                  <a:tailEnd/>
                </a:ln>
                <a:extLst>
                  <a:ext uri="{909E8E84-426E-40DD-AFC4-6F175D3DCCD1}">
                    <a14:hiddenFill xmlns:a14="http://schemas.microsoft.com/office/drawing/2010/main">
                      <a:noFill/>
                    </a14:hiddenFill>
                  </a:ext>
                </a:extLst>
              </p:spPr>
            </p:cxnSp>
            <p:sp>
              <p:nvSpPr>
                <p:cNvPr id="44" name="Gelijkbenige driehoek 43">
                  <a:extLst>
                    <a:ext uri="{FF2B5EF4-FFF2-40B4-BE49-F238E27FC236}">
                      <a16:creationId xmlns:a16="http://schemas.microsoft.com/office/drawing/2014/main" id="{E071BE0F-C770-400D-BD8E-620E6168065F}"/>
                    </a:ext>
                  </a:extLst>
                </p:cNvPr>
                <p:cNvSpPr/>
                <p:nvPr/>
              </p:nvSpPr>
              <p:spPr>
                <a:xfrm rot="10800000">
                  <a:off x="14517467" y="3599682"/>
                  <a:ext cx="106030" cy="57136"/>
                </a:xfrm>
                <a:prstGeom prst="triangle">
                  <a:avLst/>
                </a:prstGeom>
                <a:solidFill>
                  <a:sysClr val="windowText" lastClr="000000"/>
                </a:solidFill>
                <a:ln w="25400" cap="flat" cmpd="sng" algn="ctr">
                  <a:noFill/>
                  <a:prstDash val="solid"/>
                </a:ln>
                <a:effectLst/>
              </p:spPr>
              <p:txBody>
                <a:bodyPr anchor="ctr"/>
                <a:lstStyle/>
                <a:p>
                  <a:pPr algn="ctr" defTabSz="685800" eaLnBrk="1" fontAlgn="auto" hangingPunct="1">
                    <a:spcBef>
                      <a:spcPts val="0"/>
                    </a:spcBef>
                    <a:spcAft>
                      <a:spcPts val="0"/>
                    </a:spcAft>
                    <a:defRPr/>
                  </a:pPr>
                  <a:endParaRPr lang="nl-NL" sz="1350" kern="0" dirty="0">
                    <a:solidFill>
                      <a:prstClr val="white"/>
                    </a:solidFill>
                    <a:latin typeface="Calibri"/>
                    <a:cs typeface="+mn-cs"/>
                  </a:endParaRPr>
                </a:p>
              </p:txBody>
            </p:sp>
          </p:grpSp>
          <p:grpSp>
            <p:nvGrpSpPr>
              <p:cNvPr id="26" name="Groep 22">
                <a:extLst>
                  <a:ext uri="{FF2B5EF4-FFF2-40B4-BE49-F238E27FC236}">
                    <a16:creationId xmlns:a16="http://schemas.microsoft.com/office/drawing/2014/main" id="{DA6C6B07-8459-42C5-AE1B-236EA4D3B8C8}"/>
                  </a:ext>
                </a:extLst>
              </p:cNvPr>
              <p:cNvGrpSpPr>
                <a:grpSpLocks/>
              </p:cNvGrpSpPr>
              <p:nvPr/>
            </p:nvGrpSpPr>
            <p:grpSpPr bwMode="auto">
              <a:xfrm>
                <a:off x="13317310" y="6137670"/>
                <a:ext cx="1750842" cy="564707"/>
                <a:chOff x="13098875" y="6031678"/>
                <a:chExt cx="1969277" cy="635161"/>
              </a:xfrm>
            </p:grpSpPr>
            <p:sp>
              <p:nvSpPr>
                <p:cNvPr id="27" name="Rechthoek 26">
                  <a:extLst>
                    <a:ext uri="{FF2B5EF4-FFF2-40B4-BE49-F238E27FC236}">
                      <a16:creationId xmlns:a16="http://schemas.microsoft.com/office/drawing/2014/main" id="{7E26CB6D-2142-4A1A-9516-3431FE3BB117}"/>
                    </a:ext>
                  </a:extLst>
                </p:cNvPr>
                <p:cNvSpPr/>
                <p:nvPr/>
              </p:nvSpPr>
              <p:spPr>
                <a:xfrm>
                  <a:off x="13103144" y="6031620"/>
                  <a:ext cx="1959243" cy="537907"/>
                </a:xfrm>
                <a:prstGeom prst="rect">
                  <a:avLst/>
                </a:prstGeom>
                <a:solidFill>
                  <a:sysClr val="window" lastClr="FFFFFF"/>
                </a:solidFill>
                <a:ln w="25400" cap="flat" cmpd="sng" algn="ctr">
                  <a:noFill/>
                  <a:prstDash val="solid"/>
                </a:ln>
                <a:effectLst>
                  <a:outerShdw blurRad="63500" sx="102000" sy="102000" algn="ctr" rotWithShape="0">
                    <a:prstClr val="black">
                      <a:alpha val="40000"/>
                    </a:prstClr>
                  </a:outerShdw>
                </a:effectLst>
              </p:spPr>
              <p:txBody>
                <a:bodyPr anchor="ctr"/>
                <a:lstStyle/>
                <a:p>
                  <a:pPr algn="ctr" defTabSz="685800" eaLnBrk="1" fontAlgn="auto" hangingPunct="1">
                    <a:spcBef>
                      <a:spcPts val="0"/>
                    </a:spcBef>
                    <a:spcAft>
                      <a:spcPts val="0"/>
                    </a:spcAft>
                    <a:defRPr/>
                  </a:pPr>
                  <a:endParaRPr lang="nl-NL" sz="1350" kern="0" dirty="0">
                    <a:solidFill>
                      <a:prstClr val="white"/>
                    </a:solidFill>
                    <a:latin typeface="Calibri"/>
                    <a:cs typeface="+mn-cs"/>
                  </a:endParaRPr>
                </a:p>
              </p:txBody>
            </p:sp>
            <p:grpSp>
              <p:nvGrpSpPr>
                <p:cNvPr id="28" name="Groep 24">
                  <a:extLst>
                    <a:ext uri="{FF2B5EF4-FFF2-40B4-BE49-F238E27FC236}">
                      <a16:creationId xmlns:a16="http://schemas.microsoft.com/office/drawing/2014/main" id="{71513C33-1BE5-4BDA-B668-EA1ED5EF6E5E}"/>
                    </a:ext>
                  </a:extLst>
                </p:cNvPr>
                <p:cNvGrpSpPr>
                  <a:grpSpLocks/>
                </p:cNvGrpSpPr>
                <p:nvPr/>
              </p:nvGrpSpPr>
              <p:grpSpPr bwMode="auto">
                <a:xfrm>
                  <a:off x="13098875" y="6031679"/>
                  <a:ext cx="1969277" cy="542924"/>
                  <a:chOff x="13164976" y="6054428"/>
                  <a:chExt cx="1969277" cy="542924"/>
                </a:xfrm>
              </p:grpSpPr>
              <p:sp>
                <p:nvSpPr>
                  <p:cNvPr id="31" name="Rechthoek 30">
                    <a:extLst>
                      <a:ext uri="{FF2B5EF4-FFF2-40B4-BE49-F238E27FC236}">
                        <a16:creationId xmlns:a16="http://schemas.microsoft.com/office/drawing/2014/main" id="{80BC8E4A-E586-44DE-8D0F-ACB5E1069AE5}"/>
                      </a:ext>
                    </a:extLst>
                  </p:cNvPr>
                  <p:cNvSpPr/>
                  <p:nvPr/>
                </p:nvSpPr>
                <p:spPr>
                  <a:xfrm>
                    <a:off x="13164985" y="6054368"/>
                    <a:ext cx="1969890" cy="542668"/>
                  </a:xfrm>
                  <a:prstGeom prst="rect">
                    <a:avLst/>
                  </a:prstGeom>
                  <a:solidFill>
                    <a:sysClr val="window" lastClr="FFFFFF"/>
                  </a:solidFill>
                  <a:ln w="25400" cap="flat" cmpd="sng" algn="ctr">
                    <a:noFill/>
                    <a:prstDash val="solid"/>
                  </a:ln>
                  <a:effectLst/>
                </p:spPr>
                <p:txBody>
                  <a:bodyPr anchor="ctr"/>
                  <a:lstStyle/>
                  <a:p>
                    <a:pPr algn="ctr" defTabSz="685800" eaLnBrk="1" fontAlgn="auto" hangingPunct="1">
                      <a:spcBef>
                        <a:spcPts val="0"/>
                      </a:spcBef>
                      <a:spcAft>
                        <a:spcPts val="0"/>
                      </a:spcAft>
                      <a:defRPr/>
                    </a:pPr>
                    <a:endParaRPr lang="nl-NL" sz="1350" kern="0" dirty="0">
                      <a:solidFill>
                        <a:prstClr val="white"/>
                      </a:solidFill>
                      <a:latin typeface="Calibri"/>
                      <a:cs typeface="+mn-cs"/>
                    </a:endParaRPr>
                  </a:p>
                </p:txBody>
              </p:sp>
              <p:grpSp>
                <p:nvGrpSpPr>
                  <p:cNvPr id="32" name="Groep 28">
                    <a:extLst>
                      <a:ext uri="{FF2B5EF4-FFF2-40B4-BE49-F238E27FC236}">
                        <a16:creationId xmlns:a16="http://schemas.microsoft.com/office/drawing/2014/main" id="{C4D10166-3CB8-479A-85D8-71264B8BCC41}"/>
                      </a:ext>
                    </a:extLst>
                  </p:cNvPr>
                  <p:cNvGrpSpPr>
                    <a:grpSpLocks/>
                  </p:cNvGrpSpPr>
                  <p:nvPr/>
                </p:nvGrpSpPr>
                <p:grpSpPr bwMode="auto">
                  <a:xfrm>
                    <a:off x="13214777" y="6112607"/>
                    <a:ext cx="145227" cy="129517"/>
                    <a:chOff x="12287399" y="5999447"/>
                    <a:chExt cx="194830" cy="173755"/>
                  </a:xfrm>
                </p:grpSpPr>
                <p:sp>
                  <p:nvSpPr>
                    <p:cNvPr id="35" name="Afgeronde rechthoek 31">
                      <a:extLst>
                        <a:ext uri="{FF2B5EF4-FFF2-40B4-BE49-F238E27FC236}">
                          <a16:creationId xmlns:a16="http://schemas.microsoft.com/office/drawing/2014/main" id="{859F9DAB-CA89-4BF3-9A9E-37479CED6449}"/>
                        </a:ext>
                      </a:extLst>
                    </p:cNvPr>
                    <p:cNvSpPr/>
                    <p:nvPr/>
                  </p:nvSpPr>
                  <p:spPr>
                    <a:xfrm>
                      <a:off x="12286310" y="5997951"/>
                      <a:ext cx="197134" cy="175620"/>
                    </a:xfrm>
                    <a:prstGeom prst="roundRect">
                      <a:avLst/>
                    </a:prstGeom>
                    <a:solidFill>
                      <a:sysClr val="window" lastClr="FFFFFF">
                        <a:lumMod val="95000"/>
                      </a:sysClr>
                    </a:solidFill>
                    <a:ln w="6350" cap="flat" cmpd="sng" algn="ctr">
                      <a:solidFill>
                        <a:srgbClr val="00ADEE">
                          <a:lumMod val="50000"/>
                        </a:srgbClr>
                      </a:solidFill>
                      <a:prstDash val="solid"/>
                    </a:ln>
                    <a:effectLst/>
                  </p:spPr>
                  <p:txBody>
                    <a:bodyPr anchor="ctr"/>
                    <a:lstStyle/>
                    <a:p>
                      <a:pPr algn="ctr" defTabSz="685800" eaLnBrk="1" fontAlgn="auto" hangingPunct="1">
                        <a:spcBef>
                          <a:spcPts val="0"/>
                        </a:spcBef>
                        <a:spcAft>
                          <a:spcPts val="0"/>
                        </a:spcAft>
                        <a:defRPr/>
                      </a:pPr>
                      <a:endParaRPr lang="nl-NL" sz="1350" kern="0" dirty="0">
                        <a:solidFill>
                          <a:prstClr val="white"/>
                        </a:solidFill>
                        <a:latin typeface="Calibri"/>
                        <a:cs typeface="+mn-cs"/>
                      </a:endParaRPr>
                    </a:p>
                  </p:txBody>
                </p:sp>
                <p:sp>
                  <p:nvSpPr>
                    <p:cNvPr id="36" name="Rechthoek 35">
                      <a:extLst>
                        <a:ext uri="{FF2B5EF4-FFF2-40B4-BE49-F238E27FC236}">
                          <a16:creationId xmlns:a16="http://schemas.microsoft.com/office/drawing/2014/main" id="{52BA5574-8E44-48B0-BC07-8C1C467573D7}"/>
                        </a:ext>
                      </a:extLst>
                    </p:cNvPr>
                    <p:cNvSpPr/>
                    <p:nvPr/>
                  </p:nvSpPr>
                  <p:spPr>
                    <a:xfrm>
                      <a:off x="12309166" y="6061812"/>
                      <a:ext cx="68568" cy="92600"/>
                    </a:xfrm>
                    <a:prstGeom prst="rect">
                      <a:avLst/>
                    </a:prstGeom>
                    <a:solidFill>
                      <a:sysClr val="window" lastClr="FFFFFF">
                        <a:lumMod val="75000"/>
                      </a:sysClr>
                    </a:solidFill>
                    <a:ln w="25400" cap="flat" cmpd="sng" algn="ctr">
                      <a:noFill/>
                      <a:prstDash val="solid"/>
                    </a:ln>
                    <a:effectLst/>
                  </p:spPr>
                  <p:txBody>
                    <a:bodyPr anchor="ctr"/>
                    <a:lstStyle/>
                    <a:p>
                      <a:pPr algn="ctr" defTabSz="685800" eaLnBrk="1" fontAlgn="auto" hangingPunct="1">
                        <a:spcBef>
                          <a:spcPts val="0"/>
                        </a:spcBef>
                        <a:spcAft>
                          <a:spcPts val="0"/>
                        </a:spcAft>
                        <a:defRPr/>
                      </a:pPr>
                      <a:endParaRPr lang="nl-NL" sz="1350" kern="0" dirty="0">
                        <a:solidFill>
                          <a:prstClr val="white"/>
                        </a:solidFill>
                        <a:latin typeface="Calibri"/>
                        <a:cs typeface="+mn-cs"/>
                      </a:endParaRPr>
                    </a:p>
                  </p:txBody>
                </p:sp>
                <p:sp>
                  <p:nvSpPr>
                    <p:cNvPr id="37" name="Rechthoek 36">
                      <a:extLst>
                        <a:ext uri="{FF2B5EF4-FFF2-40B4-BE49-F238E27FC236}">
                          <a16:creationId xmlns:a16="http://schemas.microsoft.com/office/drawing/2014/main" id="{FB44B65F-F152-467D-A100-66D0FA0BB2C9}"/>
                        </a:ext>
                      </a:extLst>
                    </p:cNvPr>
                    <p:cNvSpPr/>
                    <p:nvPr/>
                  </p:nvSpPr>
                  <p:spPr>
                    <a:xfrm>
                      <a:off x="12312024" y="6023495"/>
                      <a:ext cx="145706" cy="19158"/>
                    </a:xfrm>
                    <a:prstGeom prst="rect">
                      <a:avLst/>
                    </a:prstGeom>
                    <a:solidFill>
                      <a:sysClr val="window" lastClr="FFFFFF">
                        <a:lumMod val="50000"/>
                      </a:sysClr>
                    </a:solidFill>
                    <a:ln w="25400" cap="flat" cmpd="sng" algn="ctr">
                      <a:noFill/>
                      <a:prstDash val="solid"/>
                    </a:ln>
                    <a:effectLst/>
                  </p:spPr>
                  <p:txBody>
                    <a:bodyPr anchor="ctr"/>
                    <a:lstStyle/>
                    <a:p>
                      <a:pPr algn="ctr" defTabSz="685800" eaLnBrk="1" fontAlgn="auto" hangingPunct="1">
                        <a:spcBef>
                          <a:spcPts val="0"/>
                        </a:spcBef>
                        <a:spcAft>
                          <a:spcPts val="0"/>
                        </a:spcAft>
                        <a:defRPr/>
                      </a:pPr>
                      <a:endParaRPr lang="nl-NL" sz="1350" kern="0" dirty="0">
                        <a:solidFill>
                          <a:prstClr val="white"/>
                        </a:solidFill>
                        <a:latin typeface="Calibri"/>
                        <a:cs typeface="+mn-cs"/>
                      </a:endParaRPr>
                    </a:p>
                  </p:txBody>
                </p:sp>
                <p:sp>
                  <p:nvSpPr>
                    <p:cNvPr id="38" name="Rechthoek 37">
                      <a:extLst>
                        <a:ext uri="{FF2B5EF4-FFF2-40B4-BE49-F238E27FC236}">
                          <a16:creationId xmlns:a16="http://schemas.microsoft.com/office/drawing/2014/main" id="{0D4F99DE-B219-4A93-A3E4-FAC112400706}"/>
                        </a:ext>
                      </a:extLst>
                    </p:cNvPr>
                    <p:cNvSpPr/>
                    <p:nvPr/>
                  </p:nvSpPr>
                  <p:spPr>
                    <a:xfrm>
                      <a:off x="12394876" y="6065006"/>
                      <a:ext cx="62854" cy="12772"/>
                    </a:xfrm>
                    <a:prstGeom prst="rect">
                      <a:avLst/>
                    </a:prstGeom>
                    <a:solidFill>
                      <a:sysClr val="window" lastClr="FFFFFF">
                        <a:lumMod val="65000"/>
                      </a:sysClr>
                    </a:solidFill>
                    <a:ln w="25400" cap="flat" cmpd="sng" algn="ctr">
                      <a:noFill/>
                      <a:prstDash val="solid"/>
                    </a:ln>
                    <a:effectLst/>
                  </p:spPr>
                  <p:txBody>
                    <a:bodyPr anchor="ctr"/>
                    <a:lstStyle/>
                    <a:p>
                      <a:pPr algn="ctr" defTabSz="685800" eaLnBrk="1" fontAlgn="auto" hangingPunct="1">
                        <a:spcBef>
                          <a:spcPts val="0"/>
                        </a:spcBef>
                        <a:spcAft>
                          <a:spcPts val="0"/>
                        </a:spcAft>
                        <a:defRPr/>
                      </a:pPr>
                      <a:endParaRPr lang="nl-NL" sz="1350" kern="0" dirty="0">
                        <a:solidFill>
                          <a:prstClr val="white"/>
                        </a:solidFill>
                        <a:latin typeface="Calibri"/>
                        <a:cs typeface="+mn-cs"/>
                      </a:endParaRPr>
                    </a:p>
                  </p:txBody>
                </p:sp>
                <p:sp>
                  <p:nvSpPr>
                    <p:cNvPr id="39" name="Rechthoek 38">
                      <a:extLst>
                        <a:ext uri="{FF2B5EF4-FFF2-40B4-BE49-F238E27FC236}">
                          <a16:creationId xmlns:a16="http://schemas.microsoft.com/office/drawing/2014/main" id="{1D9F5419-C6E6-4DD2-A915-3F0CD85F513A}"/>
                        </a:ext>
                      </a:extLst>
                    </p:cNvPr>
                    <p:cNvSpPr/>
                    <p:nvPr/>
                  </p:nvSpPr>
                  <p:spPr>
                    <a:xfrm>
                      <a:off x="12397734" y="6100129"/>
                      <a:ext cx="42854" cy="12772"/>
                    </a:xfrm>
                    <a:prstGeom prst="rect">
                      <a:avLst/>
                    </a:prstGeom>
                    <a:solidFill>
                      <a:sysClr val="window" lastClr="FFFFFF">
                        <a:lumMod val="65000"/>
                      </a:sysClr>
                    </a:solidFill>
                    <a:ln w="25400" cap="flat" cmpd="sng" algn="ctr">
                      <a:noFill/>
                      <a:prstDash val="solid"/>
                    </a:ln>
                    <a:effectLst/>
                  </p:spPr>
                  <p:txBody>
                    <a:bodyPr anchor="ctr"/>
                    <a:lstStyle/>
                    <a:p>
                      <a:pPr algn="ctr" defTabSz="685800" eaLnBrk="1" fontAlgn="auto" hangingPunct="1">
                        <a:spcBef>
                          <a:spcPts val="0"/>
                        </a:spcBef>
                        <a:spcAft>
                          <a:spcPts val="0"/>
                        </a:spcAft>
                        <a:defRPr/>
                      </a:pPr>
                      <a:endParaRPr lang="nl-NL" sz="1350" kern="0" dirty="0">
                        <a:solidFill>
                          <a:prstClr val="white"/>
                        </a:solidFill>
                        <a:latin typeface="Calibri"/>
                        <a:cs typeface="+mn-cs"/>
                      </a:endParaRPr>
                    </a:p>
                  </p:txBody>
                </p:sp>
                <p:sp>
                  <p:nvSpPr>
                    <p:cNvPr id="40" name="Rechthoek 39">
                      <a:extLst>
                        <a:ext uri="{FF2B5EF4-FFF2-40B4-BE49-F238E27FC236}">
                          <a16:creationId xmlns:a16="http://schemas.microsoft.com/office/drawing/2014/main" id="{C5F8E348-97C7-4388-BAF9-6063A02042DF}"/>
                        </a:ext>
                      </a:extLst>
                    </p:cNvPr>
                    <p:cNvSpPr/>
                    <p:nvPr/>
                  </p:nvSpPr>
                  <p:spPr>
                    <a:xfrm>
                      <a:off x="12394876" y="6135253"/>
                      <a:ext cx="62854" cy="12772"/>
                    </a:xfrm>
                    <a:prstGeom prst="rect">
                      <a:avLst/>
                    </a:prstGeom>
                    <a:solidFill>
                      <a:sysClr val="window" lastClr="FFFFFF">
                        <a:lumMod val="65000"/>
                      </a:sysClr>
                    </a:solidFill>
                    <a:ln w="25400" cap="flat" cmpd="sng" algn="ctr">
                      <a:noFill/>
                      <a:prstDash val="solid"/>
                    </a:ln>
                    <a:effectLst/>
                  </p:spPr>
                  <p:txBody>
                    <a:bodyPr anchor="ctr"/>
                    <a:lstStyle/>
                    <a:p>
                      <a:pPr algn="ctr" defTabSz="685800" eaLnBrk="1" fontAlgn="auto" hangingPunct="1">
                        <a:spcBef>
                          <a:spcPts val="0"/>
                        </a:spcBef>
                        <a:spcAft>
                          <a:spcPts val="0"/>
                        </a:spcAft>
                        <a:defRPr/>
                      </a:pPr>
                      <a:endParaRPr lang="nl-NL" sz="1350" kern="0" dirty="0">
                        <a:solidFill>
                          <a:prstClr val="white"/>
                        </a:solidFill>
                        <a:latin typeface="Calibri"/>
                        <a:cs typeface="+mn-cs"/>
                      </a:endParaRPr>
                    </a:p>
                  </p:txBody>
                </p:sp>
              </p:grpSp>
              <p:sp>
                <p:nvSpPr>
                  <p:cNvPr id="33" name="Rechthoek 32">
                    <a:extLst>
                      <a:ext uri="{FF2B5EF4-FFF2-40B4-BE49-F238E27FC236}">
                        <a16:creationId xmlns:a16="http://schemas.microsoft.com/office/drawing/2014/main" id="{F27E4C78-987B-40F0-972A-FA246EC0F9D1}"/>
                      </a:ext>
                    </a:extLst>
                  </p:cNvPr>
                  <p:cNvSpPr/>
                  <p:nvPr/>
                </p:nvSpPr>
                <p:spPr>
                  <a:xfrm>
                    <a:off x="13424798" y="6061509"/>
                    <a:ext cx="713419" cy="330836"/>
                  </a:xfrm>
                  <a:prstGeom prst="rect">
                    <a:avLst/>
                  </a:prstGeom>
                </p:spPr>
                <p:txBody>
                  <a:bodyPr wrap="none">
                    <a:spAutoFit/>
                  </a:bodyPr>
                  <a:lstStyle/>
                  <a:p>
                    <a:pPr defTabSz="685800" eaLnBrk="1" fontAlgn="auto" hangingPunct="1">
                      <a:spcBef>
                        <a:spcPts val="0"/>
                      </a:spcBef>
                      <a:spcAft>
                        <a:spcPts val="0"/>
                      </a:spcAft>
                      <a:defRPr/>
                    </a:pPr>
                    <a:r>
                      <a:rPr lang="nl-NL" sz="825" kern="0" dirty="0">
                        <a:solidFill>
                          <a:prstClr val="black"/>
                        </a:solidFill>
                        <a:latin typeface="+mn-lt"/>
                        <a:cs typeface="+mn-cs"/>
                      </a:rPr>
                      <a:t>Indeling</a:t>
                    </a:r>
                  </a:p>
                </p:txBody>
              </p:sp>
              <p:sp>
                <p:nvSpPr>
                  <p:cNvPr id="34" name="Gelijkbenige driehoek 33">
                    <a:extLst>
                      <a:ext uri="{FF2B5EF4-FFF2-40B4-BE49-F238E27FC236}">
                        <a16:creationId xmlns:a16="http://schemas.microsoft.com/office/drawing/2014/main" id="{068AF1E2-496F-4F54-97D5-CCD048DAFF4C}"/>
                      </a:ext>
                    </a:extLst>
                  </p:cNvPr>
                  <p:cNvSpPr/>
                  <p:nvPr/>
                </p:nvSpPr>
                <p:spPr>
                  <a:xfrm rot="5400000">
                    <a:off x="14953672" y="6149383"/>
                    <a:ext cx="104725" cy="57500"/>
                  </a:xfrm>
                  <a:prstGeom prst="triangle">
                    <a:avLst/>
                  </a:prstGeom>
                  <a:solidFill>
                    <a:sysClr val="windowText" lastClr="000000"/>
                  </a:solidFill>
                  <a:ln w="25400" cap="flat" cmpd="sng" algn="ctr">
                    <a:noFill/>
                    <a:prstDash val="solid"/>
                  </a:ln>
                  <a:effectLst/>
                </p:spPr>
                <p:txBody>
                  <a:bodyPr anchor="ctr"/>
                  <a:lstStyle/>
                  <a:p>
                    <a:pPr algn="ctr" defTabSz="685800" eaLnBrk="1" fontAlgn="auto" hangingPunct="1">
                      <a:spcBef>
                        <a:spcPts val="0"/>
                      </a:spcBef>
                      <a:spcAft>
                        <a:spcPts val="0"/>
                      </a:spcAft>
                      <a:defRPr/>
                    </a:pPr>
                    <a:endParaRPr lang="nl-NL" sz="1350" kern="0" dirty="0">
                      <a:solidFill>
                        <a:prstClr val="white"/>
                      </a:solidFill>
                      <a:latin typeface="Calibri"/>
                      <a:cs typeface="+mn-cs"/>
                    </a:endParaRPr>
                  </a:p>
                </p:txBody>
              </p:sp>
            </p:grpSp>
            <p:sp>
              <p:nvSpPr>
                <p:cNvPr id="29" name="Afgeronde rechthoek 25">
                  <a:extLst>
                    <a:ext uri="{FF2B5EF4-FFF2-40B4-BE49-F238E27FC236}">
                      <a16:creationId xmlns:a16="http://schemas.microsoft.com/office/drawing/2014/main" id="{B1C381E1-5E63-44CC-99C6-0284C4B1EC30}"/>
                    </a:ext>
                  </a:extLst>
                </p:cNvPr>
                <p:cNvSpPr>
                  <a:spLocks noChangeArrowheads="1"/>
                </p:cNvSpPr>
                <p:nvPr/>
              </p:nvSpPr>
              <p:spPr bwMode="auto">
                <a:xfrm>
                  <a:off x="13098884" y="6300574"/>
                  <a:ext cx="1963502" cy="268953"/>
                </a:xfrm>
                <a:prstGeom prst="roundRect">
                  <a:avLst>
                    <a:gd name="adj" fmla="val 16667"/>
                  </a:avLst>
                </a:prstGeom>
                <a:gradFill rotWithShape="0">
                  <a:gsLst>
                    <a:gs pos="0">
                      <a:srgbClr val="FFF2BD"/>
                    </a:gs>
                    <a:gs pos="34000">
                      <a:srgbClr val="FFE98B"/>
                    </a:gs>
                    <a:gs pos="59000">
                      <a:srgbClr val="FFE98B"/>
                    </a:gs>
                    <a:gs pos="78000">
                      <a:srgbClr val="FFF5C9"/>
                    </a:gs>
                    <a:gs pos="100000">
                      <a:srgbClr val="FFF5C9"/>
                    </a:gs>
                  </a:gsLst>
                  <a:lin ang="5400000"/>
                </a:gradFill>
                <a:ln w="6350" algn="ctr">
                  <a:solidFill>
                    <a:srgbClr val="FFC000"/>
                  </a:solidFill>
                  <a:round/>
                  <a:headEnd/>
                  <a:tailEnd/>
                </a:ln>
              </p:spPr>
              <p:txBody>
                <a:bodyPr lIns="324000" anchor="ctr"/>
                <a:lstStyle>
                  <a:lvl1pPr defTabSz="685800">
                    <a:defRPr>
                      <a:solidFill>
                        <a:schemeClr val="tx1"/>
                      </a:solidFill>
                      <a:latin typeface="Arial" panose="020B0604020202020204" pitchFamily="34" charset="0"/>
                      <a:cs typeface="Arial" panose="020B0604020202020204" pitchFamily="34" charset="0"/>
                    </a:defRPr>
                  </a:lvl1pPr>
                  <a:lvl2pPr marL="742950" indent="-285750" defTabSz="685800">
                    <a:defRPr>
                      <a:solidFill>
                        <a:schemeClr val="tx1"/>
                      </a:solidFill>
                      <a:latin typeface="Arial" panose="020B0604020202020204" pitchFamily="34" charset="0"/>
                      <a:cs typeface="Arial" panose="020B0604020202020204" pitchFamily="34" charset="0"/>
                    </a:defRPr>
                  </a:lvl2pPr>
                  <a:lvl3pPr marL="1143000" indent="-228600" defTabSz="685800">
                    <a:defRPr>
                      <a:solidFill>
                        <a:schemeClr val="tx1"/>
                      </a:solidFill>
                      <a:latin typeface="Arial" panose="020B0604020202020204" pitchFamily="34" charset="0"/>
                      <a:cs typeface="Arial" panose="020B0604020202020204" pitchFamily="34" charset="0"/>
                    </a:defRPr>
                  </a:lvl3pPr>
                  <a:lvl4pPr marL="1600200" indent="-228600" defTabSz="685800">
                    <a:defRPr>
                      <a:solidFill>
                        <a:schemeClr val="tx1"/>
                      </a:solidFill>
                      <a:latin typeface="Arial" panose="020B0604020202020204" pitchFamily="34" charset="0"/>
                      <a:cs typeface="Arial" panose="020B0604020202020204" pitchFamily="34" charset="0"/>
                    </a:defRPr>
                  </a:lvl4pPr>
                  <a:lvl5pPr marL="2057400" indent="-228600" defTabSz="685800">
                    <a:defRPr>
                      <a:solidFill>
                        <a:schemeClr val="tx1"/>
                      </a:solidFill>
                      <a:latin typeface="Arial" panose="020B0604020202020204" pitchFamily="34" charset="0"/>
                      <a:cs typeface="Arial" panose="020B0604020202020204" pitchFamily="34" charset="0"/>
                    </a:defRPr>
                  </a:lvl5pPr>
                  <a:lvl6pPr marL="2514600" indent="-228600" defTabSz="6858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defTabSz="6858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defTabSz="6858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defTabSz="6858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hangingPunct="1">
                    <a:defRPr/>
                  </a:pPr>
                  <a:r>
                    <a:rPr lang="nl-NL" altLang="nl-NL" sz="900">
                      <a:solidFill>
                        <a:srgbClr val="000000"/>
                      </a:solidFill>
                      <a:latin typeface="Calibri" panose="020F0502020204030204" pitchFamily="34" charset="0"/>
                    </a:rPr>
                    <a:t>Dia herstellen</a:t>
                  </a:r>
                </a:p>
              </p:txBody>
            </p:sp>
            <p:pic>
              <p:nvPicPr>
                <p:cNvPr id="30" name="Picture 3">
                  <a:extLst>
                    <a:ext uri="{FF2B5EF4-FFF2-40B4-BE49-F238E27FC236}">
                      <a16:creationId xmlns:a16="http://schemas.microsoft.com/office/drawing/2014/main" id="{B3F482CD-BDDF-4478-B6E1-25D674F69770}"/>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4849717" y="6378357"/>
                  <a:ext cx="178436" cy="28848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grpSp>
      </p:grpSp>
      <p:sp>
        <p:nvSpPr>
          <p:cNvPr id="6" name="Tijdelijke aanduiding voor afbeelding 4"/>
          <p:cNvSpPr>
            <a:spLocks noGrp="1"/>
          </p:cNvSpPr>
          <p:nvPr>
            <p:ph type="pic" sz="quarter" idx="10"/>
          </p:nvPr>
        </p:nvSpPr>
        <p:spPr>
          <a:xfrm>
            <a:off x="0" y="0"/>
            <a:ext cx="9144000" cy="5143499"/>
          </a:xfrm>
          <a:solidFill>
            <a:schemeClr val="bg1">
              <a:lumMod val="85000"/>
            </a:schemeClr>
          </a:solidFill>
        </p:spPr>
        <p:txBody>
          <a:bodyPr bIns="684000" rtlCol="0" anchor="ctr">
            <a:normAutofit/>
          </a:bodyPr>
          <a:lstStyle>
            <a:lvl1pPr marL="0" indent="0" algn="ctr">
              <a:buNone/>
              <a:defRPr lang="nl-NL" sz="1600" i="1" kern="1200" dirty="0">
                <a:solidFill>
                  <a:schemeClr val="tx1"/>
                </a:solidFill>
                <a:latin typeface="+mn-lt"/>
                <a:ea typeface="+mn-ea"/>
                <a:cs typeface="+mn-cs"/>
              </a:defRPr>
            </a:lvl1pPr>
          </a:lstStyle>
          <a:p>
            <a:pPr lvl="0"/>
            <a:r>
              <a:rPr lang="nl-NL" noProof="0"/>
              <a:t>Klik op het pictogram als u een afbeelding wilt toevoegen</a:t>
            </a:r>
            <a:endParaRPr lang="nl-NL" noProof="0" dirty="0"/>
          </a:p>
        </p:txBody>
      </p:sp>
      <p:sp>
        <p:nvSpPr>
          <p:cNvPr id="11" name="Tijdelijke aanduiding voor tekst 10"/>
          <p:cNvSpPr>
            <a:spLocks noGrp="1"/>
          </p:cNvSpPr>
          <p:nvPr>
            <p:ph type="body" sz="quarter" idx="11"/>
          </p:nvPr>
        </p:nvSpPr>
        <p:spPr>
          <a:xfrm flipH="1">
            <a:off x="0" y="2144792"/>
            <a:ext cx="4094463" cy="2998708"/>
          </a:xfrm>
          <a:custGeom>
            <a:avLst/>
            <a:gdLst>
              <a:gd name="connsiteX0" fmla="*/ 3244902 w 4094463"/>
              <a:gd name="connsiteY0" fmla="*/ 286 h 2998708"/>
              <a:gd name="connsiteX1" fmla="*/ 0 w 4094463"/>
              <a:gd name="connsiteY1" fmla="*/ 1349890 h 2998708"/>
              <a:gd name="connsiteX2" fmla="*/ 766930 w 4094463"/>
              <a:gd name="connsiteY2" fmla="*/ 2998708 h 2998708"/>
              <a:gd name="connsiteX3" fmla="*/ 4094463 w 4094463"/>
              <a:gd name="connsiteY3" fmla="*/ 2998708 h 2998708"/>
              <a:gd name="connsiteX4" fmla="*/ 4094463 w 4094463"/>
              <a:gd name="connsiteY4" fmla="*/ 87472 h 2998708"/>
              <a:gd name="connsiteX5" fmla="*/ 3244902 w 4094463"/>
              <a:gd name="connsiteY5" fmla="*/ 286 h 299870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4094463" h="2998708">
                <a:moveTo>
                  <a:pt x="3244902" y="286"/>
                </a:moveTo>
                <a:cubicBezTo>
                  <a:pt x="2295217" y="-10230"/>
                  <a:pt x="1087266" y="266857"/>
                  <a:pt x="0" y="1349890"/>
                </a:cubicBezTo>
                <a:lnTo>
                  <a:pt x="766930" y="2998708"/>
                </a:lnTo>
                <a:lnTo>
                  <a:pt x="4094463" y="2998708"/>
                </a:lnTo>
                <a:lnTo>
                  <a:pt x="4094463" y="87472"/>
                </a:lnTo>
                <a:cubicBezTo>
                  <a:pt x="3849329" y="39253"/>
                  <a:pt x="3561464" y="3791"/>
                  <a:pt x="3244902" y="286"/>
                </a:cubicBezTo>
                <a:close/>
              </a:path>
            </a:pathLst>
          </a:custGeom>
          <a:solidFill>
            <a:srgbClr val="005ABA">
              <a:alpha val="90000"/>
            </a:srgbClr>
          </a:solidFill>
          <a:ln w="3175">
            <a:noFill/>
          </a:ln>
        </p:spPr>
        <p:txBody>
          <a:bodyPr anchor="ctr">
            <a:noAutofit/>
          </a:bodyPr>
          <a:lstStyle>
            <a:lvl1pPr marL="0" indent="0" algn="ctr">
              <a:buNone/>
              <a:defRPr sz="100">
                <a:solidFill>
                  <a:srgbClr val="6EB12D"/>
                </a:solidFill>
              </a:defRPr>
            </a:lvl1pPr>
          </a:lstStyle>
          <a:p>
            <a:pPr lvl="0"/>
            <a:r>
              <a:rPr lang="nl-NL"/>
              <a:t>Klik om de modelstijlen te bewerken</a:t>
            </a:r>
          </a:p>
        </p:txBody>
      </p:sp>
      <p:sp>
        <p:nvSpPr>
          <p:cNvPr id="8" name="Titel 1"/>
          <p:cNvSpPr>
            <a:spLocks noGrp="1"/>
          </p:cNvSpPr>
          <p:nvPr>
            <p:ph type="ctrTitle"/>
          </p:nvPr>
        </p:nvSpPr>
        <p:spPr>
          <a:xfrm>
            <a:off x="457628" y="3260921"/>
            <a:ext cx="3089439" cy="352970"/>
          </a:xfrm>
        </p:spPr>
        <p:txBody>
          <a:bodyPr tIns="0" anchor="t">
            <a:noAutofit/>
          </a:bodyPr>
          <a:lstStyle>
            <a:lvl1pPr algn="l">
              <a:defRPr sz="2400" b="1" i="1">
                <a:solidFill>
                  <a:schemeClr val="bg1"/>
                </a:solidFill>
              </a:defRPr>
            </a:lvl1pPr>
          </a:lstStyle>
          <a:p>
            <a:r>
              <a:rPr lang="nl-NL"/>
              <a:t>Klik om de stijl te bewerken</a:t>
            </a:r>
            <a:endParaRPr lang="nl-NL" dirty="0"/>
          </a:p>
        </p:txBody>
      </p:sp>
      <p:sp>
        <p:nvSpPr>
          <p:cNvPr id="9" name="Tijdelijke aanduiding voor tekst 6"/>
          <p:cNvSpPr>
            <a:spLocks noGrp="1"/>
          </p:cNvSpPr>
          <p:nvPr>
            <p:ph type="body" sz="quarter" idx="12"/>
          </p:nvPr>
        </p:nvSpPr>
        <p:spPr>
          <a:xfrm>
            <a:off x="457628" y="3798738"/>
            <a:ext cx="3089439" cy="338585"/>
          </a:xfrm>
        </p:spPr>
        <p:txBody>
          <a:bodyPr>
            <a:noAutofit/>
          </a:bodyPr>
          <a:lstStyle>
            <a:lvl1pPr marL="0" indent="0">
              <a:buNone/>
              <a:defRPr sz="1600" b="0" i="1">
                <a:solidFill>
                  <a:schemeClr val="bg1"/>
                </a:solidFill>
              </a:defRPr>
            </a:lvl1pPr>
          </a:lstStyle>
          <a:p>
            <a:pPr lvl="0"/>
            <a:r>
              <a:rPr lang="nl-NL"/>
              <a:t>Klik om de modelstijlen te bewerken</a:t>
            </a:r>
          </a:p>
        </p:txBody>
      </p:sp>
    </p:spTree>
    <p:extLst>
      <p:ext uri="{BB962C8B-B14F-4D97-AF65-F5344CB8AC3E}">
        <p14:creationId xmlns:p14="http://schemas.microsoft.com/office/powerpoint/2010/main" val="3570782906"/>
      </p:ext>
    </p:extLst>
  </p:cSld>
  <p:clrMapOvr>
    <a:masterClrMapping/>
  </p:clrMapOvr>
  <p:transition/>
</p:sldLayout>
</file>

<file path=ppt/slideLayouts/slideLayout6.xml><?xml version="1.0" encoding="utf-8"?>
<p:sldLayout xmlns:a="http://schemas.openxmlformats.org/drawingml/2006/main" xmlns:r="http://schemas.openxmlformats.org/officeDocument/2006/relationships" xmlns:p="http://schemas.openxmlformats.org/presentationml/2006/main" userDrawn="1">
  <p:cSld name="Slotpagina">
    <p:spTree>
      <p:nvGrpSpPr>
        <p:cNvPr id="1" name=""/>
        <p:cNvGrpSpPr/>
        <p:nvPr/>
      </p:nvGrpSpPr>
      <p:grpSpPr>
        <a:xfrm>
          <a:off x="0" y="0"/>
          <a:ext cx="0" cy="0"/>
          <a:chOff x="0" y="0"/>
          <a:chExt cx="0" cy="0"/>
        </a:xfrm>
      </p:grpSpPr>
      <p:sp>
        <p:nvSpPr>
          <p:cNvPr id="6" name="Rechthoek 5">
            <a:extLst>
              <a:ext uri="{FF2B5EF4-FFF2-40B4-BE49-F238E27FC236}">
                <a16:creationId xmlns:a16="http://schemas.microsoft.com/office/drawing/2014/main" id="{44AA28EA-0B63-42A3-82DC-7FBE48A177A7}"/>
              </a:ext>
            </a:extLst>
          </p:cNvPr>
          <p:cNvSpPr/>
          <p:nvPr userDrawn="1"/>
        </p:nvSpPr>
        <p:spPr>
          <a:xfrm>
            <a:off x="0" y="-7938"/>
            <a:ext cx="9156700" cy="5151438"/>
          </a:xfrm>
          <a:prstGeom prst="rect">
            <a:avLst/>
          </a:prstGeom>
          <a:solidFill>
            <a:srgbClr val="005ABA"/>
          </a:solidFill>
          <a:ln>
            <a:noFill/>
          </a:ln>
          <a:effectLst/>
        </p:spPr>
        <p:style>
          <a:lnRef idx="1">
            <a:schemeClr val="accent1"/>
          </a:lnRef>
          <a:fillRef idx="3">
            <a:schemeClr val="accent1"/>
          </a:fillRef>
          <a:effectRef idx="2">
            <a:schemeClr val="accent1"/>
          </a:effectRef>
          <a:fontRef idx="minor">
            <a:schemeClr val="lt1"/>
          </a:fontRef>
        </p:style>
        <p:txBody>
          <a:bodyPr anchor="ctr"/>
          <a:lstStyle/>
          <a:p>
            <a:pPr algn="ctr" eaLnBrk="1" fontAlgn="auto" hangingPunct="1">
              <a:spcBef>
                <a:spcPts val="0"/>
              </a:spcBef>
              <a:spcAft>
                <a:spcPts val="0"/>
              </a:spcAft>
              <a:defRPr/>
            </a:pPr>
            <a:endParaRPr lang="nl-NL"/>
          </a:p>
        </p:txBody>
      </p:sp>
      <p:pic>
        <p:nvPicPr>
          <p:cNvPr id="7" name="Afbeelding 7">
            <a:extLst>
              <a:ext uri="{FF2B5EF4-FFF2-40B4-BE49-F238E27FC236}">
                <a16:creationId xmlns:a16="http://schemas.microsoft.com/office/drawing/2014/main" id="{052C0AC6-1DE5-49E4-A878-2734C3A56EC5}"/>
              </a:ext>
            </a:extLst>
          </p:cNvPr>
          <p:cNvPicPr>
            <a:picLocks noChangeAspect="1"/>
          </p:cNvPicPr>
          <p:nvPr userDrawn="1"/>
        </p:nvPicPr>
        <p:blipFill>
          <a:blip r:embed="rId2">
            <a:extLst>
              <a:ext uri="{28A0092B-C50C-407E-A947-70E740481C1C}">
                <a14:useLocalDpi xmlns:a14="http://schemas.microsoft.com/office/drawing/2010/main" val="0"/>
              </a:ext>
            </a:extLst>
          </a:blip>
          <a:srcRect/>
          <a:stretch>
            <a:fillRect/>
          </a:stretch>
        </p:blipFill>
        <p:spPr bwMode="auto">
          <a:xfrm>
            <a:off x="5059363" y="2152650"/>
            <a:ext cx="4097337" cy="29987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8" name="Tekstvak 7">
            <a:extLst>
              <a:ext uri="{FF2B5EF4-FFF2-40B4-BE49-F238E27FC236}">
                <a16:creationId xmlns:a16="http://schemas.microsoft.com/office/drawing/2014/main" id="{54A14FD3-D1CD-4429-BC5A-6FACF55AB4E2}"/>
              </a:ext>
            </a:extLst>
          </p:cNvPr>
          <p:cNvSpPr txBox="1">
            <a:spLocks noChangeArrowheads="1"/>
          </p:cNvSpPr>
          <p:nvPr userDrawn="1"/>
        </p:nvSpPr>
        <p:spPr bwMode="auto">
          <a:xfrm>
            <a:off x="420688" y="3651250"/>
            <a:ext cx="4557712" cy="1420813"/>
          </a:xfrm>
          <a:prstGeom prst="rect">
            <a:avLst/>
          </a:prstGeom>
          <a:noFill/>
          <a:ln>
            <a:noFill/>
          </a:ln>
        </p:spPr>
        <p:txBody>
          <a:bodyPr lIns="0" tIns="0" rIns="0" bIns="0">
            <a:spAutoFit/>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defTabSz="4572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defTabSz="4572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defTabSz="4572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defTabSz="4572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hangingPunct="1">
              <a:lnSpc>
                <a:spcPct val="114000"/>
              </a:lnSpc>
              <a:defRPr/>
            </a:pPr>
            <a:r>
              <a:rPr lang="nl-NL" altLang="nl-NL" sz="900" i="1">
                <a:solidFill>
                  <a:schemeClr val="bg1"/>
                </a:solidFill>
                <a:latin typeface="Verdana" panose="020B0604030504040204" pitchFamily="34" charset="0"/>
              </a:rPr>
              <a:t>Driestar hogeschool leidt – al sinds 1944 – leraren op die met hart en ziel een bijdrage leveren aan het christelijk onderwijs. De hogeschool is onderdeel van kenniscentrum Driestar educatief en werkt nauw samen met Driestar onderwijsadvies en Driestar managementadvies.</a:t>
            </a:r>
          </a:p>
          <a:p>
            <a:pPr eaLnBrk="1" hangingPunct="1">
              <a:lnSpc>
                <a:spcPct val="114000"/>
              </a:lnSpc>
              <a:defRPr/>
            </a:pPr>
            <a:endParaRPr lang="nl-NL" altLang="nl-NL" sz="900" i="1">
              <a:solidFill>
                <a:schemeClr val="bg1"/>
              </a:solidFill>
              <a:latin typeface="Verdana" panose="020B0604030504040204" pitchFamily="34" charset="0"/>
            </a:endParaRPr>
          </a:p>
          <a:p>
            <a:pPr eaLnBrk="1" hangingPunct="1">
              <a:lnSpc>
                <a:spcPct val="114000"/>
              </a:lnSpc>
              <a:defRPr/>
            </a:pPr>
            <a:r>
              <a:rPr lang="nl-NL" altLang="nl-NL" sz="900" b="1" i="1">
                <a:solidFill>
                  <a:schemeClr val="bg1"/>
                </a:solidFill>
                <a:latin typeface="Verdana" panose="020B0604030504040204" pitchFamily="34" charset="0"/>
              </a:rPr>
              <a:t>Niets uit deze presentatie mag worden verveelvoudigd, overgenomen, opgeslagen of openbaar gemaakt, in enige vorm of op enige wijze, zonder voorafgaande toestemming van Driestar educatief.</a:t>
            </a:r>
          </a:p>
          <a:p>
            <a:pPr eaLnBrk="1" hangingPunct="1">
              <a:lnSpc>
                <a:spcPct val="114000"/>
              </a:lnSpc>
              <a:defRPr/>
            </a:pPr>
            <a:endParaRPr lang="nl-NL" altLang="nl-NL" sz="900" i="1">
              <a:solidFill>
                <a:schemeClr val="bg1"/>
              </a:solidFill>
              <a:latin typeface="Verdana" panose="020B0604030504040204" pitchFamily="34" charset="0"/>
            </a:endParaRPr>
          </a:p>
        </p:txBody>
      </p:sp>
      <p:pic>
        <p:nvPicPr>
          <p:cNvPr id="9" name="Afbeelding 9">
            <a:extLst>
              <a:ext uri="{FF2B5EF4-FFF2-40B4-BE49-F238E27FC236}">
                <a16:creationId xmlns:a16="http://schemas.microsoft.com/office/drawing/2014/main" id="{DE077353-A308-4B1C-B311-243872243C1A}"/>
              </a:ext>
            </a:extLst>
          </p:cNvPr>
          <p:cNvPicPr>
            <a:picLocks noChangeAspect="1"/>
          </p:cNvPicPr>
          <p:nvPr userDrawn="1"/>
        </p:nvPicPr>
        <p:blipFill>
          <a:blip r:embed="rId3">
            <a:extLst>
              <a:ext uri="{28A0092B-C50C-407E-A947-70E740481C1C}">
                <a14:useLocalDpi xmlns:a14="http://schemas.microsoft.com/office/drawing/2010/main" val="0"/>
              </a:ext>
            </a:extLst>
          </a:blip>
          <a:srcRect l="1405" t="80855" r="68352" b="2531"/>
          <a:stretch>
            <a:fillRect/>
          </a:stretch>
        </p:blipFill>
        <p:spPr bwMode="auto">
          <a:xfrm>
            <a:off x="6230938" y="3448050"/>
            <a:ext cx="2451100" cy="7572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 name="Titel 1"/>
          <p:cNvSpPr>
            <a:spLocks noGrp="1"/>
          </p:cNvSpPr>
          <p:nvPr>
            <p:ph type="title"/>
          </p:nvPr>
        </p:nvSpPr>
        <p:spPr>
          <a:xfrm>
            <a:off x="457200" y="538315"/>
            <a:ext cx="3495368" cy="1259913"/>
          </a:xfrm>
        </p:spPr>
        <p:txBody>
          <a:bodyPr anchor="t">
            <a:noAutofit/>
          </a:bodyPr>
          <a:lstStyle>
            <a:lvl1pPr algn="l">
              <a:defRPr sz="2400" b="1" i="1">
                <a:solidFill>
                  <a:schemeClr val="bg1"/>
                </a:solidFill>
              </a:defRPr>
            </a:lvl1pPr>
          </a:lstStyle>
          <a:p>
            <a:r>
              <a:rPr lang="nl-NL"/>
              <a:t>Klik om de stijl te bewerken</a:t>
            </a:r>
            <a:endParaRPr lang="nl-NL" dirty="0"/>
          </a:p>
        </p:txBody>
      </p:sp>
      <p:sp>
        <p:nvSpPr>
          <p:cNvPr id="5" name="Tijdelijke aanduiding voor tekst 3"/>
          <p:cNvSpPr>
            <a:spLocks noGrp="1"/>
          </p:cNvSpPr>
          <p:nvPr>
            <p:ph type="body" sz="half" idx="2"/>
          </p:nvPr>
        </p:nvSpPr>
        <p:spPr>
          <a:xfrm>
            <a:off x="457200" y="1798228"/>
            <a:ext cx="2743200" cy="804862"/>
          </a:xfrm>
        </p:spPr>
        <p:txBody>
          <a:bodyPr>
            <a:noAutofit/>
          </a:bodyPr>
          <a:lstStyle>
            <a:lvl1pPr marL="0" indent="0">
              <a:buNone/>
              <a:defRPr sz="1400" i="1" baseline="0">
                <a:solidFill>
                  <a:schemeClr val="bg1"/>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nl-NL"/>
              <a:t>Klik om de modelstijlen te bewerken</a:t>
            </a:r>
          </a:p>
        </p:txBody>
      </p:sp>
    </p:spTree>
    <p:extLst>
      <p:ext uri="{BB962C8B-B14F-4D97-AF65-F5344CB8AC3E}">
        <p14:creationId xmlns:p14="http://schemas.microsoft.com/office/powerpoint/2010/main" val="1850390666"/>
      </p:ext>
    </p:extLst>
  </p:cSld>
  <p:clrMapOvr>
    <a:masterClrMapping/>
  </p:clrMapOvr>
  <p:transition/>
</p:sldLayout>
</file>

<file path=ppt/slideMasters/_rels/slideMaster1.xml.rels><?xml version="1.0" encoding="UTF-8" standalone="yes"?>
<Relationships xmlns="http://schemas.openxmlformats.org/package/2006/relationships"><Relationship Id="rId3" Type="http://schemas.openxmlformats.org/officeDocument/2006/relationships/slideLayout" Target="../slideLayouts/slideLayout3.xml"/><Relationship Id="rId7"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5" Type="http://schemas.openxmlformats.org/officeDocument/2006/relationships/slideLayout" Target="../slideLayouts/slideLayout5.xml"/><Relationship Id="rId4" Type="http://schemas.openxmlformats.org/officeDocument/2006/relationships/slideLayout" Target="../slideLayouts/slideLayout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6" name="Tijdelijke aanduiding voor titel 1">
            <a:extLst>
              <a:ext uri="{FF2B5EF4-FFF2-40B4-BE49-F238E27FC236}">
                <a16:creationId xmlns:a16="http://schemas.microsoft.com/office/drawing/2014/main" id="{A850589F-9D0E-4A28-995B-7DB1F931ABA8}"/>
              </a:ext>
            </a:extLst>
          </p:cNvPr>
          <p:cNvSpPr>
            <a:spLocks noGrp="1"/>
          </p:cNvSpPr>
          <p:nvPr>
            <p:ph type="title"/>
          </p:nvPr>
        </p:nvSpPr>
        <p:spPr bwMode="auto">
          <a:xfrm>
            <a:off x="457200" y="206375"/>
            <a:ext cx="8229600" cy="8572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lvl="0"/>
            <a:r>
              <a:rPr lang="en-US" altLang="nl-NL"/>
              <a:t>Titelstijl van model bewerken</a:t>
            </a:r>
            <a:endParaRPr lang="nl-NL" altLang="nl-NL"/>
          </a:p>
        </p:txBody>
      </p:sp>
      <p:sp>
        <p:nvSpPr>
          <p:cNvPr id="1027" name="Tijdelijke aanduiding voor tekst 2">
            <a:extLst>
              <a:ext uri="{FF2B5EF4-FFF2-40B4-BE49-F238E27FC236}">
                <a16:creationId xmlns:a16="http://schemas.microsoft.com/office/drawing/2014/main" id="{B2B703C8-105F-4CEC-9984-5102D135D6CD}"/>
              </a:ext>
            </a:extLst>
          </p:cNvPr>
          <p:cNvSpPr>
            <a:spLocks noGrp="1"/>
          </p:cNvSpPr>
          <p:nvPr>
            <p:ph type="body" idx="1"/>
          </p:nvPr>
        </p:nvSpPr>
        <p:spPr bwMode="auto">
          <a:xfrm>
            <a:off x="457200" y="1200150"/>
            <a:ext cx="8229600" cy="33940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nl-NL" altLang="nl-NL"/>
              <a:t>Klik om de modelstijlen te bewerken</a:t>
            </a:r>
          </a:p>
          <a:p>
            <a:pPr lvl="1"/>
            <a:r>
              <a:rPr lang="nl-NL" altLang="nl-NL"/>
              <a:t>Tweede niveau</a:t>
            </a:r>
          </a:p>
          <a:p>
            <a:pPr lvl="2"/>
            <a:r>
              <a:rPr lang="nl-NL" altLang="nl-NL"/>
              <a:t>Derde niveau</a:t>
            </a:r>
          </a:p>
          <a:p>
            <a:pPr lvl="3"/>
            <a:r>
              <a:rPr lang="nl-NL" altLang="nl-NL"/>
              <a:t>Vierde niveau</a:t>
            </a:r>
          </a:p>
          <a:p>
            <a:pPr lvl="4"/>
            <a:r>
              <a:rPr lang="nl-NL" altLang="nl-NL"/>
              <a:t>Vijfde niveau</a:t>
            </a:r>
          </a:p>
        </p:txBody>
      </p:sp>
      <p:sp>
        <p:nvSpPr>
          <p:cNvPr id="4" name="Tijdelijke aanduiding voor datum 3">
            <a:extLst>
              <a:ext uri="{FF2B5EF4-FFF2-40B4-BE49-F238E27FC236}">
                <a16:creationId xmlns:a16="http://schemas.microsoft.com/office/drawing/2014/main" id="{AD8F6EA1-0724-49AB-BD7E-8B2CCD973ABB}"/>
              </a:ext>
            </a:extLst>
          </p:cNvPr>
          <p:cNvSpPr>
            <a:spLocks noGrp="1"/>
          </p:cNvSpPr>
          <p:nvPr>
            <p:ph type="dt" sz="half" idx="2"/>
          </p:nvPr>
        </p:nvSpPr>
        <p:spPr>
          <a:xfrm>
            <a:off x="457200" y="4767263"/>
            <a:ext cx="2133600" cy="274637"/>
          </a:xfrm>
          <a:prstGeom prst="rect">
            <a:avLst/>
          </a:prstGeom>
        </p:spPr>
        <p:txBody>
          <a:bodyPr vert="horz" lIns="91440" tIns="45720" rIns="91440" bIns="45720" rtlCol="0" anchor="ctr"/>
          <a:lstStyle>
            <a:lvl1pPr algn="l" eaLnBrk="1" fontAlgn="auto" hangingPunct="1">
              <a:spcBef>
                <a:spcPts val="0"/>
              </a:spcBef>
              <a:spcAft>
                <a:spcPts val="0"/>
              </a:spcAft>
              <a:defRPr sz="1200">
                <a:solidFill>
                  <a:schemeClr val="tx1">
                    <a:tint val="75000"/>
                  </a:schemeClr>
                </a:solidFill>
                <a:latin typeface="+mn-lt"/>
                <a:cs typeface="+mn-cs"/>
              </a:defRPr>
            </a:lvl1pPr>
          </a:lstStyle>
          <a:p>
            <a:pPr>
              <a:defRPr/>
            </a:pPr>
            <a:fld id="{23302764-5975-4625-8252-06DFE9730B40}" type="datetimeFigureOut">
              <a:rPr lang="nl-NL"/>
              <a:pPr>
                <a:defRPr/>
              </a:pPr>
              <a:t>30-5-2022</a:t>
            </a:fld>
            <a:endParaRPr lang="nl-NL"/>
          </a:p>
        </p:txBody>
      </p:sp>
      <p:sp>
        <p:nvSpPr>
          <p:cNvPr id="5" name="Tijdelijke aanduiding voor voettekst 4">
            <a:extLst>
              <a:ext uri="{FF2B5EF4-FFF2-40B4-BE49-F238E27FC236}">
                <a16:creationId xmlns:a16="http://schemas.microsoft.com/office/drawing/2014/main" id="{77E47323-AB9D-4313-91BD-73BCF700F9EC}"/>
              </a:ext>
            </a:extLst>
          </p:cNvPr>
          <p:cNvSpPr>
            <a:spLocks noGrp="1"/>
          </p:cNvSpPr>
          <p:nvPr>
            <p:ph type="ftr" sz="quarter" idx="3"/>
          </p:nvPr>
        </p:nvSpPr>
        <p:spPr>
          <a:xfrm>
            <a:off x="3124200" y="4767263"/>
            <a:ext cx="2895600" cy="274637"/>
          </a:xfrm>
          <a:prstGeom prst="rect">
            <a:avLst/>
          </a:prstGeom>
        </p:spPr>
        <p:txBody>
          <a:bodyPr vert="horz" lIns="91440" tIns="45720" rIns="91440" bIns="45720" rtlCol="0" anchor="ctr"/>
          <a:lstStyle>
            <a:lvl1pPr algn="ctr" eaLnBrk="1" fontAlgn="auto" hangingPunct="1">
              <a:spcBef>
                <a:spcPts val="0"/>
              </a:spcBef>
              <a:spcAft>
                <a:spcPts val="0"/>
              </a:spcAft>
              <a:defRPr sz="1200">
                <a:solidFill>
                  <a:schemeClr val="tx1">
                    <a:tint val="75000"/>
                  </a:schemeClr>
                </a:solidFill>
                <a:latin typeface="+mn-lt"/>
                <a:cs typeface="+mn-cs"/>
              </a:defRPr>
            </a:lvl1pPr>
          </a:lstStyle>
          <a:p>
            <a:pPr>
              <a:defRPr/>
            </a:pPr>
            <a:endParaRPr lang="nl-NL"/>
          </a:p>
        </p:txBody>
      </p:sp>
      <p:sp>
        <p:nvSpPr>
          <p:cNvPr id="6" name="Tijdelijke aanduiding voor dianummer 5">
            <a:extLst>
              <a:ext uri="{FF2B5EF4-FFF2-40B4-BE49-F238E27FC236}">
                <a16:creationId xmlns:a16="http://schemas.microsoft.com/office/drawing/2014/main" id="{DD48522A-DAAF-494B-8ABB-273B801FDCA8}"/>
              </a:ext>
            </a:extLst>
          </p:cNvPr>
          <p:cNvSpPr>
            <a:spLocks noGrp="1"/>
          </p:cNvSpPr>
          <p:nvPr>
            <p:ph type="sldNum" sz="quarter" idx="4"/>
          </p:nvPr>
        </p:nvSpPr>
        <p:spPr>
          <a:xfrm>
            <a:off x="6553200" y="4767263"/>
            <a:ext cx="2133600" cy="274637"/>
          </a:xfrm>
          <a:prstGeom prst="rect">
            <a:avLst/>
          </a:prstGeom>
        </p:spPr>
        <p:txBody>
          <a:bodyPr vert="horz" wrap="square" lIns="91440" tIns="45720" rIns="91440" bIns="45720" numCol="1" anchor="ctr" anchorCtr="0" compatLnSpc="1">
            <a:prstTxWarp prst="textNoShape">
              <a:avLst/>
            </a:prstTxWarp>
          </a:bodyPr>
          <a:lstStyle>
            <a:lvl1pPr algn="r" eaLnBrk="1" hangingPunct="1">
              <a:defRPr sz="1200">
                <a:solidFill>
                  <a:srgbClr val="898989"/>
                </a:solidFill>
                <a:latin typeface="Verdana" panose="020B0604030504040204" pitchFamily="34" charset="0"/>
              </a:defRPr>
            </a:lvl1pPr>
          </a:lstStyle>
          <a:p>
            <a:pPr>
              <a:defRPr/>
            </a:pPr>
            <a:fld id="{2998A440-9764-4333-9476-5AD2A9687791}" type="slidenum">
              <a:rPr lang="nl-NL" altLang="nl-NL"/>
              <a:pPr>
                <a:defRPr/>
              </a:pPr>
              <a:t>‹nr.›</a:t>
            </a:fld>
            <a:endParaRPr lang="nl-NL" altLang="nl-NL"/>
          </a:p>
        </p:txBody>
      </p:sp>
    </p:spTree>
  </p:cSld>
  <p:clrMap bg1="lt1" tx1="dk1" bg2="lt2" tx2="dk2" accent1="accent1" accent2="accent2" accent3="accent3" accent4="accent4" accent5="accent5" accent6="accent6" hlink="hlink" folHlink="folHlink"/>
  <p:sldLayoutIdLst>
    <p:sldLayoutId id="2147484428" r:id="rId1"/>
    <p:sldLayoutId id="2147484429" r:id="rId2"/>
    <p:sldLayoutId id="2147484430" r:id="rId3"/>
    <p:sldLayoutId id="2147484431" r:id="rId4"/>
    <p:sldLayoutId id="2147484432" r:id="rId5"/>
    <p:sldLayoutId id="2147484433" r:id="rId6"/>
  </p:sldLayoutIdLst>
  <p:transition/>
  <p:txStyles>
    <p:titleStyle>
      <a:lvl1pPr algn="ctr" defTabSz="457200" rtl="0" eaLnBrk="0" fontAlgn="base" hangingPunct="0">
        <a:spcBef>
          <a:spcPct val="0"/>
        </a:spcBef>
        <a:spcAft>
          <a:spcPct val="0"/>
        </a:spcAft>
        <a:defRPr sz="3200" kern="1200">
          <a:solidFill>
            <a:schemeClr val="tx1"/>
          </a:solidFill>
          <a:latin typeface="+mj-lt"/>
          <a:ea typeface="+mj-ea"/>
          <a:cs typeface="+mj-cs"/>
        </a:defRPr>
      </a:lvl1pPr>
      <a:lvl2pPr algn="ctr" defTabSz="457200" rtl="0" eaLnBrk="0" fontAlgn="base" hangingPunct="0">
        <a:spcBef>
          <a:spcPct val="0"/>
        </a:spcBef>
        <a:spcAft>
          <a:spcPct val="0"/>
        </a:spcAft>
        <a:defRPr sz="3200">
          <a:solidFill>
            <a:schemeClr val="tx1"/>
          </a:solidFill>
          <a:latin typeface="Verdana" pitchFamily="34" charset="0"/>
        </a:defRPr>
      </a:lvl2pPr>
      <a:lvl3pPr algn="ctr" defTabSz="457200" rtl="0" eaLnBrk="0" fontAlgn="base" hangingPunct="0">
        <a:spcBef>
          <a:spcPct val="0"/>
        </a:spcBef>
        <a:spcAft>
          <a:spcPct val="0"/>
        </a:spcAft>
        <a:defRPr sz="3200">
          <a:solidFill>
            <a:schemeClr val="tx1"/>
          </a:solidFill>
          <a:latin typeface="Verdana" pitchFamily="34" charset="0"/>
        </a:defRPr>
      </a:lvl3pPr>
      <a:lvl4pPr algn="ctr" defTabSz="457200" rtl="0" eaLnBrk="0" fontAlgn="base" hangingPunct="0">
        <a:spcBef>
          <a:spcPct val="0"/>
        </a:spcBef>
        <a:spcAft>
          <a:spcPct val="0"/>
        </a:spcAft>
        <a:defRPr sz="3200">
          <a:solidFill>
            <a:schemeClr val="tx1"/>
          </a:solidFill>
          <a:latin typeface="Verdana" pitchFamily="34" charset="0"/>
        </a:defRPr>
      </a:lvl4pPr>
      <a:lvl5pPr algn="ctr" defTabSz="457200" rtl="0" eaLnBrk="0" fontAlgn="base" hangingPunct="0">
        <a:spcBef>
          <a:spcPct val="0"/>
        </a:spcBef>
        <a:spcAft>
          <a:spcPct val="0"/>
        </a:spcAft>
        <a:defRPr sz="3200">
          <a:solidFill>
            <a:schemeClr val="tx1"/>
          </a:solidFill>
          <a:latin typeface="Verdana" pitchFamily="34" charset="0"/>
        </a:defRPr>
      </a:lvl5pPr>
      <a:lvl6pPr marL="457200" algn="ctr" defTabSz="457200" rtl="0" fontAlgn="base">
        <a:spcBef>
          <a:spcPct val="0"/>
        </a:spcBef>
        <a:spcAft>
          <a:spcPct val="0"/>
        </a:spcAft>
        <a:defRPr sz="3200">
          <a:solidFill>
            <a:schemeClr val="tx1"/>
          </a:solidFill>
          <a:latin typeface="Verdana" pitchFamily="34" charset="0"/>
        </a:defRPr>
      </a:lvl6pPr>
      <a:lvl7pPr marL="914400" algn="ctr" defTabSz="457200" rtl="0" fontAlgn="base">
        <a:spcBef>
          <a:spcPct val="0"/>
        </a:spcBef>
        <a:spcAft>
          <a:spcPct val="0"/>
        </a:spcAft>
        <a:defRPr sz="3200">
          <a:solidFill>
            <a:schemeClr val="tx1"/>
          </a:solidFill>
          <a:latin typeface="Verdana" pitchFamily="34" charset="0"/>
        </a:defRPr>
      </a:lvl7pPr>
      <a:lvl8pPr marL="1371600" algn="ctr" defTabSz="457200" rtl="0" fontAlgn="base">
        <a:spcBef>
          <a:spcPct val="0"/>
        </a:spcBef>
        <a:spcAft>
          <a:spcPct val="0"/>
        </a:spcAft>
        <a:defRPr sz="3200">
          <a:solidFill>
            <a:schemeClr val="tx1"/>
          </a:solidFill>
          <a:latin typeface="Verdana" pitchFamily="34" charset="0"/>
        </a:defRPr>
      </a:lvl8pPr>
      <a:lvl9pPr marL="1828800" algn="ctr" defTabSz="457200" rtl="0" fontAlgn="base">
        <a:spcBef>
          <a:spcPct val="0"/>
        </a:spcBef>
        <a:spcAft>
          <a:spcPct val="0"/>
        </a:spcAft>
        <a:defRPr sz="3200">
          <a:solidFill>
            <a:schemeClr val="tx1"/>
          </a:solidFill>
          <a:latin typeface="Verdana" pitchFamily="34" charset="0"/>
        </a:defRPr>
      </a:lvl9pPr>
    </p:titleStyle>
    <p:bodyStyle>
      <a:lvl1pPr marL="342900" indent="-342900" algn="l" defTabSz="457200" rtl="0" eaLnBrk="0" fontAlgn="base" hangingPunct="0">
        <a:spcBef>
          <a:spcPct val="20000"/>
        </a:spcBef>
        <a:spcAft>
          <a:spcPct val="0"/>
        </a:spcAft>
        <a:buFont typeface="Arial" panose="020B0604020202020204" pitchFamily="34" charset="0"/>
        <a:buChar char="•"/>
        <a:defRPr sz="2800" kern="1200">
          <a:solidFill>
            <a:schemeClr val="tx1"/>
          </a:solidFill>
          <a:latin typeface="+mn-lt"/>
          <a:ea typeface="+mn-ea"/>
          <a:cs typeface="+mn-cs"/>
        </a:defRPr>
      </a:lvl1pPr>
      <a:lvl2pPr marL="742950" indent="-285750" algn="l" defTabSz="457200" rtl="0" eaLnBrk="0" fontAlgn="base" hangingPunct="0">
        <a:spcBef>
          <a:spcPct val="20000"/>
        </a:spcBef>
        <a:spcAft>
          <a:spcPct val="0"/>
        </a:spcAft>
        <a:buFont typeface="Arial" panose="020B0604020202020204" pitchFamily="34" charset="0"/>
        <a:buChar char="–"/>
        <a:defRPr sz="2400" kern="1200">
          <a:solidFill>
            <a:schemeClr val="tx1"/>
          </a:solidFill>
          <a:latin typeface="+mn-lt"/>
          <a:ea typeface="+mn-ea"/>
          <a:cs typeface="+mn-cs"/>
        </a:defRPr>
      </a:lvl2pPr>
      <a:lvl3pPr marL="1143000" indent="-228600" algn="l" defTabSz="457200" rtl="0" eaLnBrk="0" fontAlgn="base" hangingPunct="0">
        <a:spcBef>
          <a:spcPct val="20000"/>
        </a:spcBef>
        <a:spcAft>
          <a:spcPct val="0"/>
        </a:spcAft>
        <a:buFont typeface="Arial" panose="020B0604020202020204" pitchFamily="34" charset="0"/>
        <a:buChar char="•"/>
        <a:defRPr sz="2000" kern="1200">
          <a:solidFill>
            <a:schemeClr val="tx1"/>
          </a:solidFill>
          <a:latin typeface="+mn-lt"/>
          <a:ea typeface="+mn-ea"/>
          <a:cs typeface="+mn-cs"/>
        </a:defRPr>
      </a:lvl3pPr>
      <a:lvl4pPr marL="1600200" indent="-228600" algn="l" defTabSz="457200" rtl="0" eaLnBrk="0" fontAlgn="base" hangingPunct="0">
        <a:spcBef>
          <a:spcPct val="20000"/>
        </a:spcBef>
        <a:spcAft>
          <a:spcPct val="0"/>
        </a:spcAft>
        <a:buFont typeface="Arial" panose="020B0604020202020204" pitchFamily="34" charset="0"/>
        <a:buChar char="–"/>
        <a:defRPr kern="1200">
          <a:solidFill>
            <a:schemeClr val="tx1"/>
          </a:solidFill>
          <a:latin typeface="+mn-lt"/>
          <a:ea typeface="+mn-ea"/>
          <a:cs typeface="+mn-cs"/>
        </a:defRPr>
      </a:lvl4pPr>
      <a:lvl5pPr marL="2057400" indent="-228600" algn="l" defTabSz="457200" rtl="0" eaLnBrk="0" fontAlgn="base" hangingPunct="0">
        <a:spcBef>
          <a:spcPct val="20000"/>
        </a:spcBef>
        <a:spcAft>
          <a:spcPct val="0"/>
        </a:spcAft>
        <a:buFont typeface="Arial" panose="020B0604020202020204" pitchFamily="34" charset="0"/>
        <a:buChar char="»"/>
        <a:defRPr kern="1200">
          <a:solidFill>
            <a:schemeClr val="tx1"/>
          </a:solidFill>
          <a:latin typeface="+mn-lt"/>
          <a:ea typeface="+mn-ea"/>
          <a:cs typeface="+mn-cs"/>
        </a:defRPr>
      </a:lvl5pPr>
      <a:lvl6pPr marL="2514600" indent="-228600" algn="l" defTabSz="457200" rtl="0" eaLnBrk="1" latinLnBrk="0" hangingPunct="1">
        <a:spcBef>
          <a:spcPct val="20000"/>
        </a:spcBef>
        <a:buFont typeface="Arial"/>
        <a:buChar char="•"/>
        <a:defRPr sz="2000" kern="1200">
          <a:solidFill>
            <a:schemeClr val="tx1"/>
          </a:solidFill>
          <a:latin typeface="+mn-lt"/>
          <a:ea typeface="+mn-ea"/>
          <a:cs typeface="+mn-cs"/>
        </a:defRPr>
      </a:lvl6pPr>
      <a:lvl7pPr marL="2971800" indent="-228600" algn="l" defTabSz="457200" rtl="0" eaLnBrk="1" latinLnBrk="0" hangingPunct="1">
        <a:spcBef>
          <a:spcPct val="20000"/>
        </a:spcBef>
        <a:buFont typeface="Arial"/>
        <a:buChar char="•"/>
        <a:defRPr sz="20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sz="20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sz="2000" kern="1200">
          <a:solidFill>
            <a:schemeClr val="tx1"/>
          </a:solidFill>
          <a:latin typeface="+mn-lt"/>
          <a:ea typeface="+mn-ea"/>
          <a:cs typeface="+mn-cs"/>
        </a:defRPr>
      </a:lvl9pPr>
    </p:bodyStyle>
    <p:otherStyle>
      <a:defPPr>
        <a:defRPr lang="nl-NL"/>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5.xml"/></Relationships>
</file>

<file path=ppt/slides/_rels/slide2.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hyperlink" Target="https://www.google.com/imgres?imgurl=https://upload.wikimedia.org/wikipedia/commons/thumb/7/72/Igel.JPG/266px-Igel.JPG&amp;imgrefurl=https://nl.wikipedia.org/wiki/Egels&amp;docid=bKu_--6yMikOyM&amp;tbnid=bYHHwdxOZHQTeM:&amp;vet=10ahUKEwjutruDj7vhAhULAxAIHc75BHIQMwhAKAEwAQ..i&amp;w=265&amp;h=209&amp;bih=661&amp;biw=1366&amp;q=egel&amp;ved=0ahUKEwjutruDj7vhAhULAxAIHc75BHIQMwhAKAEwAQ&amp;iact=mrc&amp;uact=8" TargetMode="External"/><Relationship Id="rId1" Type="http://schemas.openxmlformats.org/officeDocument/2006/relationships/slideLayout" Target="../slideLayouts/slideLayout3.xml"/></Relationships>
</file>

<file path=ppt/slides/_rels/slide3.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3.xml"/></Relationships>
</file>

<file path=ppt/slides/_rels/slide4.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3.xml"/></Relationships>
</file>

<file path=ppt/slides/_rels/slide5.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3.xml"/></Relationships>
</file>

<file path=ppt/slides/_rels/slide6.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Layout" Target="../slideLayouts/slideLayout3.xml"/></Relationships>
</file>

<file path=ppt/slides/_rels/slide7.xml.rels><?xml version="1.0" encoding="UTF-8" standalone="yes"?>
<Relationships xmlns="http://schemas.openxmlformats.org/package/2006/relationships"><Relationship Id="rId3" Type="http://schemas.openxmlformats.org/officeDocument/2006/relationships/notesSlide" Target="../notesSlides/notesSlide1.xml"/><Relationship Id="rId2" Type="http://schemas.openxmlformats.org/officeDocument/2006/relationships/slideLayout" Target="../slideLayouts/slideLayout3.xml"/><Relationship Id="rId1" Type="http://schemas.openxmlformats.org/officeDocument/2006/relationships/tags" Target="../tags/tag1.xml"/><Relationship Id="rId5" Type="http://schemas.openxmlformats.org/officeDocument/2006/relationships/customXml" Target="../ink/ink1.xml"/><Relationship Id="rId4" Type="http://schemas.openxmlformats.org/officeDocument/2006/relationships/image" Target="../media/image13.png"/><Relationship Id="rId9" Type="http://schemas.openxmlformats.org/officeDocument/2006/relationships/image" Target="NULL"/></Relationships>
</file>

<file path=ppt/slides/_rels/slide8.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notesSlide" Target="../notesSlides/notesSlide2.xml"/><Relationship Id="rId1" Type="http://schemas.openxmlformats.org/officeDocument/2006/relationships/slideLayout" Target="../slideLayouts/slideLayout3.xml"/></Relationships>
</file>

<file path=ppt/slides/_rels/slide9.xml.rels><?xml version="1.0" encoding="UTF-8" standalone="yes"?>
<Relationships xmlns="http://schemas.openxmlformats.org/package/2006/relationships"><Relationship Id="rId3" Type="http://schemas.openxmlformats.org/officeDocument/2006/relationships/notesSlide" Target="../notesSlides/notesSlide3.xml"/><Relationship Id="rId2" Type="http://schemas.openxmlformats.org/officeDocument/2006/relationships/slideLayout" Target="../slideLayouts/slideLayout3.xml"/><Relationship Id="rId1" Type="http://schemas.openxmlformats.org/officeDocument/2006/relationships/tags" Target="../tags/tag2.xml"/><Relationship Id="rId6" Type="http://schemas.openxmlformats.org/officeDocument/2006/relationships/image" Target="../media/image17.jpg"/><Relationship Id="rId5" Type="http://schemas.openxmlformats.org/officeDocument/2006/relationships/image" Target="../media/image16.jpg"/><Relationship Id="rId4" Type="http://schemas.openxmlformats.org/officeDocument/2006/relationships/image" Target="../media/image15.png"/></Relationships>
</file>

<file path=ppt/slides/_rels/slide10.xml.rels><?xml version="1.0" encoding="UTF-8" standalone="yes"?>
<Relationships xmlns="http://schemas.openxmlformats.org/package/2006/relationships"><Relationship Id="rId3" Type="http://schemas.openxmlformats.org/officeDocument/2006/relationships/notesSlide" Target="../notesSlides/notesSlide4.xml"/><Relationship Id="rId2" Type="http://schemas.openxmlformats.org/officeDocument/2006/relationships/slideLayout" Target="../slideLayouts/slideLayout3.xml"/><Relationship Id="rId1" Type="http://schemas.openxmlformats.org/officeDocument/2006/relationships/tags" Target="../tags/tag3.xml"/><Relationship Id="rId4" Type="http://schemas.openxmlformats.org/officeDocument/2006/relationships/image" Target="../media/image18.jpg"/></Relationships>
</file>

<file path=ppt/slides/_rels/slide11.xml.rels><?xml version="1.0" encoding="UTF-8" standalone="yes"?>
<Relationships xmlns="http://schemas.openxmlformats.org/package/2006/relationships"><Relationship Id="rId3" Type="http://schemas.openxmlformats.org/officeDocument/2006/relationships/image" Target="../media/image19.jpg"/><Relationship Id="rId2" Type="http://schemas.openxmlformats.org/officeDocument/2006/relationships/slideLayout" Target="../slideLayouts/slideLayout3.xml"/><Relationship Id="rId1" Type="http://schemas.openxmlformats.org/officeDocument/2006/relationships/tags" Target="../tags/tag4.xml"/></Relationships>
</file>

<file path=ppt/slides/_rels/slide12.xml.rels><?xml version="1.0" encoding="UTF-8" standalone="yes"?>
<Relationships xmlns="http://schemas.openxmlformats.org/package/2006/relationships"><Relationship Id="rId2" Type="http://schemas.openxmlformats.org/officeDocument/2006/relationships/image" Target="../media/image20.jpg"/><Relationship Id="rId1" Type="http://schemas.openxmlformats.org/officeDocument/2006/relationships/slideLayout" Target="../slideLayouts/slideLayout3.xml"/></Relationships>
</file>

<file path=ppt/slides/_rels/slide13.xml.rels><?xml version="1.0" encoding="UTF-8" standalone="yes"?>
<Relationships xmlns="http://schemas.openxmlformats.org/package/2006/relationships"><Relationship Id="rId3" Type="http://schemas.openxmlformats.org/officeDocument/2006/relationships/image" Target="../media/image21.jpg"/><Relationship Id="rId2" Type="http://schemas.openxmlformats.org/officeDocument/2006/relationships/notesSlide" Target="../notesSlides/notesSlide5.xml"/><Relationship Id="rId1" Type="http://schemas.openxmlformats.org/officeDocument/2006/relationships/slideLayout" Target="../slideLayouts/slideLayout3.xml"/></Relationships>
</file>

<file path=ppt/slides/_rels/slide14.xml.rels><?xml version="1.0" encoding="UTF-8" standalone="yes"?>
<Relationships xmlns="http://schemas.openxmlformats.org/package/2006/relationships"><Relationship Id="rId2" Type="http://schemas.openxmlformats.org/officeDocument/2006/relationships/image" Target="../media/image22.jpg"/><Relationship Id="rId1" Type="http://schemas.openxmlformats.org/officeDocument/2006/relationships/slideLayout" Target="../slideLayouts/slideLayout3.xml"/></Relationships>
</file>

<file path=ppt/slides/_rels/slide15.xml.rels><?xml version="1.0" encoding="UTF-8" standalone="yes"?>
<Relationships xmlns="http://schemas.openxmlformats.org/package/2006/relationships"><Relationship Id="rId2" Type="http://schemas.openxmlformats.org/officeDocument/2006/relationships/image" Target="../media/image23.jpeg"/><Relationship Id="rId1" Type="http://schemas.openxmlformats.org/officeDocument/2006/relationships/slideLayout" Target="../slideLayouts/slideLayout3.xml"/></Relationships>
</file>

<file path=ppt/slides/_rels/slide16.xml.rels><?xml version="1.0" encoding="UTF-8" standalone="yes"?>
<Relationships xmlns="http://schemas.openxmlformats.org/package/2006/relationships"><Relationship Id="rId3" Type="http://schemas.openxmlformats.org/officeDocument/2006/relationships/image" Target="../media/image24.png"/><Relationship Id="rId2" Type="http://schemas.openxmlformats.org/officeDocument/2006/relationships/notesSlide" Target="../notesSlides/notesSlide6.xml"/><Relationship Id="rId1" Type="http://schemas.openxmlformats.org/officeDocument/2006/relationships/slideLayout" Target="../slideLayouts/slideLayout3.xml"/></Relationships>
</file>

<file path=ppt/slides/_rels/slide17.xml.rels><?xml version="1.0" encoding="UTF-8" standalone="yes"?>
<Relationships xmlns="http://schemas.openxmlformats.org/package/2006/relationships"><Relationship Id="rId2" Type="http://schemas.openxmlformats.org/officeDocument/2006/relationships/image" Target="../media/image25.jpeg"/><Relationship Id="rId1" Type="http://schemas.openxmlformats.org/officeDocument/2006/relationships/slideLayout" Target="../slideLayouts/slideLayout3.xml"/></Relationships>
</file>

<file path=ppt/slides/_rels/slide18.xml.rels><?xml version="1.0" encoding="UTF-8" standalone="yes"?>
<Relationships xmlns="http://schemas.openxmlformats.org/package/2006/relationships"><Relationship Id="rId2" Type="http://schemas.openxmlformats.org/officeDocument/2006/relationships/image" Target="../media/image26.jpeg"/><Relationship Id="rId1" Type="http://schemas.openxmlformats.org/officeDocument/2006/relationships/slideLayout" Target="../slideLayouts/slideLayout3.xml"/></Relationships>
</file>

<file path=ppt/slides/_rels/slide19.xml.rels><?xml version="1.0" encoding="UTF-8" standalone="yes"?>
<Relationships xmlns="http://schemas.openxmlformats.org/package/2006/relationships"><Relationship Id="rId2" Type="http://schemas.openxmlformats.org/officeDocument/2006/relationships/image" Target="../media/image27.jpeg"/><Relationship Id="rId1" Type="http://schemas.openxmlformats.org/officeDocument/2006/relationships/slideLayout" Target="../slideLayouts/slideLayout3.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21.xml.rels><?xml version="1.0" encoding="UTF-8" standalone="yes"?>
<Relationships xmlns="http://schemas.openxmlformats.org/package/2006/relationships"><Relationship Id="rId3" Type="http://schemas.openxmlformats.org/officeDocument/2006/relationships/image" Target="../media/image28.png"/><Relationship Id="rId2" Type="http://schemas.openxmlformats.org/officeDocument/2006/relationships/notesSlide" Target="../notesSlides/notesSlide7.xml"/><Relationship Id="rId1" Type="http://schemas.openxmlformats.org/officeDocument/2006/relationships/slideLayout" Target="../slideLayouts/slideLayout3.xml"/></Relationships>
</file>

<file path=ppt/slides/_rels/slide22.xml.rels><?xml version="1.0" encoding="UTF-8" standalone="yes"?>
<Relationships xmlns="http://schemas.openxmlformats.org/package/2006/relationships"><Relationship Id="rId2" Type="http://schemas.openxmlformats.org/officeDocument/2006/relationships/image" Target="../media/image29.jpg"/><Relationship Id="rId1" Type="http://schemas.openxmlformats.org/officeDocument/2006/relationships/slideLayout" Target="../slideLayouts/slideLayout3.xml"/></Relationships>
</file>

<file path=ppt/slides/_rels/slide23.xml.rels><?xml version="1.0" encoding="UTF-8" standalone="yes"?>
<Relationships xmlns="http://schemas.openxmlformats.org/package/2006/relationships"><Relationship Id="rId2" Type="http://schemas.openxmlformats.org/officeDocument/2006/relationships/image" Target="../media/image30.jpeg"/><Relationship Id="rId1" Type="http://schemas.openxmlformats.org/officeDocument/2006/relationships/slideLayout" Target="../slideLayouts/slideLayout3.xml"/></Relationships>
</file>

<file path=ppt/slides/_rels/slide24.xml.rels><?xml version="1.0" encoding="UTF-8" standalone="yes"?>
<Relationships xmlns="http://schemas.openxmlformats.org/package/2006/relationships"><Relationship Id="rId3" Type="http://schemas.openxmlformats.org/officeDocument/2006/relationships/image" Target="../media/image31.png"/><Relationship Id="rId2" Type="http://schemas.openxmlformats.org/officeDocument/2006/relationships/notesSlide" Target="../notesSlides/notesSlide8.xml"/><Relationship Id="rId1" Type="http://schemas.openxmlformats.org/officeDocument/2006/relationships/slideLayout" Target="../slideLayouts/slideLayout3.xml"/><Relationship Id="rId4" Type="http://schemas.openxmlformats.org/officeDocument/2006/relationships/image" Target="../media/image32.png"/></Relationships>
</file>

<file path=ppt/slides/_rels/slide25.xml.rels><?xml version="1.0" encoding="UTF-8" standalone="yes"?>
<Relationships xmlns="http://schemas.openxmlformats.org/package/2006/relationships"><Relationship Id="rId2" Type="http://schemas.openxmlformats.org/officeDocument/2006/relationships/image" Target="../media/image33.jpeg"/><Relationship Id="rId1" Type="http://schemas.openxmlformats.org/officeDocument/2006/relationships/slideLayout" Target="../slideLayouts/slideLayout3.xml"/></Relationships>
</file>

<file path=ppt/slides/_rels/slide26.xml.rels><?xml version="1.0" encoding="UTF-8" standalone="yes"?>
<Relationships xmlns="http://schemas.openxmlformats.org/package/2006/relationships"><Relationship Id="rId3" Type="http://schemas.openxmlformats.org/officeDocument/2006/relationships/image" Target="../media/image34.png"/><Relationship Id="rId2" Type="http://schemas.openxmlformats.org/officeDocument/2006/relationships/hyperlink" Target="https://www.youtube.com/watch?v=TGmDqxk67QQ" TargetMode="External"/><Relationship Id="rId1" Type="http://schemas.openxmlformats.org/officeDocument/2006/relationships/slideLayout" Target="../slideLayouts/slideLayout3.xml"/></Relationships>
</file>

<file path=ppt/slides/_rels/slide27.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6.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Tijdelijke aanduiding voor afbeelding 6" descr="Afbeelding met kaart, pentekening&#10;&#10;Automatisch gegenereerde beschrijving">
            <a:extLst>
              <a:ext uri="{FF2B5EF4-FFF2-40B4-BE49-F238E27FC236}">
                <a16:creationId xmlns:a16="http://schemas.microsoft.com/office/drawing/2014/main" id="{145E1D03-D648-4CE0-9D1F-303FCC1BB68B}"/>
              </a:ext>
            </a:extLst>
          </p:cNvPr>
          <p:cNvPicPr>
            <a:picLocks noGrp="1" noChangeAspect="1"/>
          </p:cNvPicPr>
          <p:nvPr>
            <p:ph type="pic" sz="quarter" idx="10"/>
          </p:nvPr>
        </p:nvPicPr>
        <p:blipFill>
          <a:blip r:embed="rId2"/>
          <a:srcRect/>
          <a:stretch>
            <a:fillRect/>
          </a:stretch>
        </p:blipFill>
        <p:spPr>
          <a:xfrm>
            <a:off x="0" y="0"/>
            <a:ext cx="9144000" cy="5143500"/>
          </a:xfrm>
        </p:spPr>
      </p:pic>
      <p:sp>
        <p:nvSpPr>
          <p:cNvPr id="9219" name="Tijdelijke aanduiding voor tekst 2">
            <a:extLst>
              <a:ext uri="{FF2B5EF4-FFF2-40B4-BE49-F238E27FC236}">
                <a16:creationId xmlns:a16="http://schemas.microsoft.com/office/drawing/2014/main" id="{FF041644-9095-4201-84E7-433F9548A5B7}"/>
              </a:ext>
            </a:extLst>
          </p:cNvPr>
          <p:cNvSpPr>
            <a:spLocks noGrp="1" noTextEdit="1"/>
          </p:cNvSpPr>
          <p:nvPr>
            <p:ph type="body" sz="quarter" idx="11"/>
          </p:nvPr>
        </p:nvSpPr>
        <p:spPr>
          <a:xfrm flipH="1">
            <a:off x="0" y="2144713"/>
            <a:ext cx="4094163" cy="2998787"/>
          </a:xfrm>
          <a:custGeom>
            <a:avLst/>
            <a:gdLst>
              <a:gd name="T0" fmla="*/ 3244902 w 4094463"/>
              <a:gd name="T1" fmla="*/ 286 h 2998708"/>
              <a:gd name="T2" fmla="*/ 0 w 4094463"/>
              <a:gd name="T3" fmla="*/ 1349890 h 2998708"/>
              <a:gd name="T4" fmla="*/ 766930 w 4094463"/>
              <a:gd name="T5" fmla="*/ 2998708 h 2998708"/>
              <a:gd name="T6" fmla="*/ 4094463 w 4094463"/>
              <a:gd name="T7" fmla="*/ 2998708 h 2998708"/>
              <a:gd name="T8" fmla="*/ 4094463 w 4094463"/>
              <a:gd name="T9" fmla="*/ 87472 h 2998708"/>
              <a:gd name="T10" fmla="*/ 3244902 w 4094463"/>
              <a:gd name="T11" fmla="*/ 286 h 2998708"/>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4094463" h="2998708">
                <a:moveTo>
                  <a:pt x="3244902" y="286"/>
                </a:moveTo>
                <a:cubicBezTo>
                  <a:pt x="2295217" y="-10230"/>
                  <a:pt x="1087266" y="266857"/>
                  <a:pt x="0" y="1349890"/>
                </a:cubicBezTo>
                <a:lnTo>
                  <a:pt x="766930" y="2998708"/>
                </a:lnTo>
                <a:lnTo>
                  <a:pt x="4094463" y="2998708"/>
                </a:lnTo>
                <a:lnTo>
                  <a:pt x="4094463" y="87472"/>
                </a:lnTo>
                <a:cubicBezTo>
                  <a:pt x="3849329" y="39253"/>
                  <a:pt x="3561464" y="3791"/>
                  <a:pt x="3244902" y="286"/>
                </a:cubicBezTo>
                <a:close/>
              </a:path>
            </a:pathLst>
          </a:custGeom>
          <a:solidFill>
            <a:srgbClr val="005ABA">
              <a:alpha val="90195"/>
            </a:srgbClr>
          </a:solidFill>
          <a:ln w="9525"/>
          <a:extLst>
            <a:ext uri="{91240B29-F687-4F45-9708-019B960494DF}">
              <a14:hiddenLine xmlns:a14="http://schemas.microsoft.com/office/drawing/2010/main" w="3175">
                <a:solidFill>
                  <a:srgbClr val="000000"/>
                </a:solidFill>
                <a:round/>
                <a:headEnd/>
                <a:tailEnd/>
              </a14:hiddenLine>
            </a:ext>
          </a:extLst>
        </p:spPr>
      </p:sp>
      <p:sp>
        <p:nvSpPr>
          <p:cNvPr id="9220" name="Titel 3">
            <a:extLst>
              <a:ext uri="{FF2B5EF4-FFF2-40B4-BE49-F238E27FC236}">
                <a16:creationId xmlns:a16="http://schemas.microsoft.com/office/drawing/2014/main" id="{7FFE6692-A0D3-40F9-BE21-83C86104C8D9}"/>
              </a:ext>
            </a:extLst>
          </p:cNvPr>
          <p:cNvSpPr>
            <a:spLocks noGrp="1"/>
          </p:cNvSpPr>
          <p:nvPr>
            <p:ph type="ctrTitle"/>
          </p:nvPr>
        </p:nvSpPr>
        <p:spPr>
          <a:xfrm>
            <a:off x="457200" y="3260725"/>
            <a:ext cx="3089275" cy="352425"/>
          </a:xfrm>
        </p:spPr>
        <p:txBody>
          <a:bodyPr/>
          <a:lstStyle/>
          <a:p>
            <a:r>
              <a:rPr lang="nl-NL" altLang="nl-NL" dirty="0"/>
              <a:t>HBO Pedagogiek</a:t>
            </a:r>
          </a:p>
        </p:txBody>
      </p:sp>
      <p:sp>
        <p:nvSpPr>
          <p:cNvPr id="9221" name="Tijdelijke aanduiding voor tekst 4">
            <a:extLst>
              <a:ext uri="{FF2B5EF4-FFF2-40B4-BE49-F238E27FC236}">
                <a16:creationId xmlns:a16="http://schemas.microsoft.com/office/drawing/2014/main" id="{0D8EF6D4-6804-4CAA-9C48-36F17BDAA1DD}"/>
              </a:ext>
            </a:extLst>
          </p:cNvPr>
          <p:cNvSpPr>
            <a:spLocks noGrp="1"/>
          </p:cNvSpPr>
          <p:nvPr>
            <p:ph type="body" sz="quarter" idx="12"/>
          </p:nvPr>
        </p:nvSpPr>
        <p:spPr>
          <a:xfrm>
            <a:off x="457200" y="3798888"/>
            <a:ext cx="3408947" cy="338137"/>
          </a:xfrm>
        </p:spPr>
        <p:txBody>
          <a:bodyPr/>
          <a:lstStyle/>
          <a:p>
            <a:r>
              <a:rPr lang="nl-NL" altLang="nl-NL" dirty="0"/>
              <a:t>Beroepstaak 5 jaar 3</a:t>
            </a:r>
          </a:p>
          <a:p>
            <a:r>
              <a:rPr lang="nl-NL" altLang="nl-NL" dirty="0"/>
              <a:t>Semester 6 college 15, 16, 17 </a:t>
            </a:r>
          </a:p>
          <a:p>
            <a:endParaRPr lang="nl-NL" altLang="nl-NL" dirty="0"/>
          </a:p>
          <a:p>
            <a:r>
              <a:rPr lang="nl-NL" altLang="nl-NL" dirty="0"/>
              <a:t>Maria Vermeulen</a:t>
            </a:r>
          </a:p>
        </p:txBody>
      </p:sp>
    </p:spTree>
  </p:cSld>
  <p:clrMapOvr>
    <a:masterClrMapping/>
  </p:clrMapOvr>
  <p:transition/>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237D77A8-A501-DF20-3439-3575074DA610}"/>
              </a:ext>
            </a:extLst>
          </p:cNvPr>
          <p:cNvSpPr>
            <a:spLocks noGrp="1"/>
          </p:cNvSpPr>
          <p:nvPr>
            <p:ph type="title"/>
          </p:nvPr>
        </p:nvSpPr>
        <p:spPr/>
        <p:txBody>
          <a:bodyPr/>
          <a:lstStyle/>
          <a:p>
            <a:r>
              <a:rPr lang="nl-NL" dirty="0"/>
              <a:t>Werken binnen gedwongen kader</a:t>
            </a:r>
          </a:p>
        </p:txBody>
      </p:sp>
      <p:sp>
        <p:nvSpPr>
          <p:cNvPr id="3" name="Tijdelijke aanduiding voor inhoud 2">
            <a:extLst>
              <a:ext uri="{FF2B5EF4-FFF2-40B4-BE49-F238E27FC236}">
                <a16:creationId xmlns:a16="http://schemas.microsoft.com/office/drawing/2014/main" id="{2FEA97A3-7FFC-3B26-BEDB-A6B09D29550F}"/>
              </a:ext>
            </a:extLst>
          </p:cNvPr>
          <p:cNvSpPr>
            <a:spLocks noGrp="1"/>
          </p:cNvSpPr>
          <p:nvPr>
            <p:ph idx="1"/>
          </p:nvPr>
        </p:nvSpPr>
        <p:spPr/>
        <p:txBody>
          <a:bodyPr/>
          <a:lstStyle/>
          <a:p>
            <a:endParaRPr lang="nl-NL"/>
          </a:p>
        </p:txBody>
      </p:sp>
      <p:pic>
        <p:nvPicPr>
          <p:cNvPr id="4" name="Picture 4" descr="Afbeeldingsresultaat voor egel">
            <a:hlinkClick r:id="rId2"/>
            <a:extLst>
              <a:ext uri="{FF2B5EF4-FFF2-40B4-BE49-F238E27FC236}">
                <a16:creationId xmlns:a16="http://schemas.microsoft.com/office/drawing/2014/main" id="{71EBC7B8-9E4D-2D2F-2158-D19A05C5A973}"/>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39262" y="1158112"/>
            <a:ext cx="5588822" cy="3661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520468762"/>
      </p:ext>
    </p:extLst>
  </p:cSld>
  <p:clrMapOvr>
    <a:masterClrMapping/>
  </p:clrMapOvr>
  <p:transition/>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4346F122-16C9-4439-9E00-4FE616FE9F10}"/>
              </a:ext>
            </a:extLst>
          </p:cNvPr>
          <p:cNvSpPr>
            <a:spLocks noGrp="1"/>
          </p:cNvSpPr>
          <p:nvPr>
            <p:ph type="title"/>
          </p:nvPr>
        </p:nvSpPr>
        <p:spPr/>
        <p:txBody>
          <a:bodyPr/>
          <a:lstStyle/>
          <a:p>
            <a:pPr>
              <a:defRPr/>
            </a:pPr>
            <a:r>
              <a:rPr dirty="0"/>
              <a:t>Programma</a:t>
            </a:r>
          </a:p>
        </p:txBody>
      </p:sp>
      <p:sp>
        <p:nvSpPr>
          <p:cNvPr id="3" name="Tijdelijke aanduiding voor inhoud 2">
            <a:extLst>
              <a:ext uri="{FF2B5EF4-FFF2-40B4-BE49-F238E27FC236}">
                <a16:creationId xmlns:a16="http://schemas.microsoft.com/office/drawing/2014/main" id="{165901F4-4D36-4168-9E0D-67DF41A3E41D}"/>
              </a:ext>
            </a:extLst>
          </p:cNvPr>
          <p:cNvSpPr>
            <a:spLocks noGrp="1"/>
          </p:cNvSpPr>
          <p:nvPr>
            <p:ph idx="1"/>
          </p:nvPr>
        </p:nvSpPr>
        <p:spPr>
          <a:xfrm>
            <a:off x="539262" y="1553614"/>
            <a:ext cx="5509846" cy="3439063"/>
          </a:xfrm>
        </p:spPr>
        <p:txBody>
          <a:bodyPr/>
          <a:lstStyle/>
          <a:p>
            <a:pPr marL="285750" indent="-285750">
              <a:buFont typeface="Arial" panose="020B0604020202020204" pitchFamily="34" charset="0"/>
              <a:buChar char="•"/>
              <a:defRPr/>
            </a:pPr>
            <a:r>
              <a:rPr dirty="0"/>
              <a:t>Reflectie op werken met meldcode</a:t>
            </a:r>
          </a:p>
          <a:p>
            <a:pPr marL="285750" indent="-285750">
              <a:buFont typeface="Arial" panose="020B0604020202020204" pitchFamily="34" charset="0"/>
              <a:buChar char="•"/>
              <a:defRPr/>
            </a:pPr>
            <a:r>
              <a:rPr lang="nl-NL" dirty="0"/>
              <a:t>Jeugdbeschermingsmaatregelen</a:t>
            </a:r>
          </a:p>
          <a:p>
            <a:pPr marL="285750" indent="-285750">
              <a:buFont typeface="Arial" panose="020B0604020202020204" pitchFamily="34" charset="0"/>
              <a:buChar char="•"/>
              <a:defRPr/>
            </a:pPr>
            <a:r>
              <a:rPr lang="nl-NL" dirty="0"/>
              <a:t>Kennisquiz</a:t>
            </a:r>
          </a:p>
          <a:p>
            <a:pPr marL="285750" indent="-285750">
              <a:buFont typeface="Arial" panose="020B0604020202020204" pitchFamily="34" charset="0"/>
              <a:buChar char="•"/>
              <a:defRPr/>
            </a:pPr>
            <a:r>
              <a:rPr lang="nl-NL" dirty="0"/>
              <a:t>Verwerkingsopdracht</a:t>
            </a:r>
          </a:p>
          <a:p>
            <a:pPr>
              <a:defRPr/>
            </a:pPr>
            <a:endParaRPr dirty="0"/>
          </a:p>
          <a:p>
            <a:pPr marL="285750" indent="-285750">
              <a:buFont typeface="Arial" panose="020B0604020202020204" pitchFamily="34" charset="0"/>
              <a:buChar char="•"/>
              <a:defRPr/>
            </a:pPr>
            <a:endParaRPr dirty="0"/>
          </a:p>
        </p:txBody>
      </p:sp>
      <p:pic>
        <p:nvPicPr>
          <p:cNvPr id="1026" name="Picture 2" descr="Business Idee, Planning, Boord">
            <a:extLst>
              <a:ext uri="{FF2B5EF4-FFF2-40B4-BE49-F238E27FC236}">
                <a16:creationId xmlns:a16="http://schemas.microsoft.com/office/drawing/2014/main" id="{246EB0C6-C249-1BE6-AEB9-D764382A7D6A}"/>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785058" y="1379622"/>
            <a:ext cx="4229100" cy="2819400"/>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transition/>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20CFF5AA-EFC3-4362-AEF2-56CAEC3ED2AF}"/>
              </a:ext>
            </a:extLst>
          </p:cNvPr>
          <p:cNvSpPr>
            <a:spLocks noGrp="1"/>
          </p:cNvSpPr>
          <p:nvPr>
            <p:ph type="title"/>
          </p:nvPr>
        </p:nvSpPr>
        <p:spPr>
          <a:xfrm>
            <a:off x="539750" y="534988"/>
            <a:ext cx="5508625" cy="923925"/>
          </a:xfrm>
        </p:spPr>
        <p:txBody>
          <a:bodyPr/>
          <a:lstStyle/>
          <a:p>
            <a:pPr>
              <a:defRPr/>
            </a:pPr>
            <a:r>
              <a:rPr dirty="0">
                <a:ea typeface="Calibri" panose="020F0502020204030204" pitchFamily="34" charset="0"/>
                <a:cs typeface="Verdana" panose="020B0604030504040204" pitchFamily="34" charset="0"/>
              </a:rPr>
              <a:t>Na deze drie colleges ben je in staat om:</a:t>
            </a:r>
            <a:br>
              <a:rPr dirty="0">
                <a:latin typeface="Calibri" panose="020F0502020204030204" pitchFamily="34" charset="0"/>
                <a:ea typeface="Calibri" panose="020F0502020204030204" pitchFamily="34" charset="0"/>
                <a:cs typeface="Times New Roman" panose="02020603050405020304" pitchFamily="18" charset="0"/>
              </a:rPr>
            </a:br>
            <a:r>
              <a:rPr dirty="0">
                <a:ea typeface="Calibri" panose="020F0502020204030204" pitchFamily="34" charset="0"/>
                <a:cs typeface="Verdana" panose="020B0604030504040204" pitchFamily="34" charset="0"/>
              </a:rPr>
              <a:t> </a:t>
            </a:r>
            <a:br>
              <a:rPr dirty="0">
                <a:latin typeface="Calibri" panose="020F0502020204030204" pitchFamily="34" charset="0"/>
                <a:ea typeface="Calibri" panose="020F0502020204030204" pitchFamily="34" charset="0"/>
                <a:cs typeface="Times New Roman" panose="02020603050405020304" pitchFamily="18" charset="0"/>
              </a:rPr>
            </a:br>
            <a:endParaRPr dirty="0"/>
          </a:p>
        </p:txBody>
      </p:sp>
      <p:sp>
        <p:nvSpPr>
          <p:cNvPr id="13315" name="Tijdelijke aanduiding voor inhoud 2">
            <a:extLst>
              <a:ext uri="{FF2B5EF4-FFF2-40B4-BE49-F238E27FC236}">
                <a16:creationId xmlns:a16="http://schemas.microsoft.com/office/drawing/2014/main" id="{0DBF6E0F-4720-4741-8118-A99F55DAD78D}"/>
              </a:ext>
            </a:extLst>
          </p:cNvPr>
          <p:cNvSpPr>
            <a:spLocks noGrp="1"/>
          </p:cNvSpPr>
          <p:nvPr>
            <p:ph idx="1"/>
          </p:nvPr>
        </p:nvSpPr>
        <p:spPr>
          <a:xfrm>
            <a:off x="539750" y="1458913"/>
            <a:ext cx="5508625" cy="3438525"/>
          </a:xfrm>
        </p:spPr>
        <p:txBody>
          <a:bodyPr/>
          <a:lstStyle/>
          <a:p>
            <a:endParaRPr lang="nl-NL" dirty="0"/>
          </a:p>
          <a:p>
            <a:endParaRPr lang="nl-NL" dirty="0"/>
          </a:p>
          <a:p>
            <a:r>
              <a:rPr lang="nl-NL" sz="1400" dirty="0">
                <a:effectLst/>
                <a:latin typeface="Verdana" panose="020B0604030504040204" pitchFamily="34" charset="0"/>
              </a:rPr>
              <a:t>1. De verschillende kinderbeschermingsmaatregelen te  	beschrijven op doel, inhoud en proces</a:t>
            </a:r>
            <a:endParaRPr lang="nl-NL" sz="1400" dirty="0"/>
          </a:p>
          <a:p>
            <a:r>
              <a:rPr lang="nl-NL" sz="1400" dirty="0">
                <a:effectLst/>
                <a:latin typeface="Verdana" panose="020B0604030504040204" pitchFamily="34" charset="0"/>
              </a:rPr>
              <a:t>2. De wettelijke kaders voor de verschillende 	kinderbeschermingsmaatregelen te beschrijven</a:t>
            </a:r>
            <a:endParaRPr lang="nl-NL" sz="1400" dirty="0"/>
          </a:p>
          <a:p>
            <a:r>
              <a:rPr lang="nl-NL" sz="1400" dirty="0">
                <a:effectLst/>
                <a:latin typeface="Verdana" panose="020B0604030504040204" pitchFamily="34" charset="0"/>
              </a:rPr>
              <a:t>3. Te reflecteren op</a:t>
            </a:r>
            <a:r>
              <a:rPr lang="nl-NL" sz="1400" dirty="0"/>
              <a:t> vaardigheden die van belang zijn 	binnen het werk van jeugdbeschermer</a:t>
            </a:r>
          </a:p>
          <a:p>
            <a:endParaRPr lang="nl-NL" dirty="0"/>
          </a:p>
        </p:txBody>
      </p:sp>
      <p:pic>
        <p:nvPicPr>
          <p:cNvPr id="13316" name="Picture 2" descr="Doel, Pijl, In De Roos, Bullseye">
            <a:extLst>
              <a:ext uri="{FF2B5EF4-FFF2-40B4-BE49-F238E27FC236}">
                <a16:creationId xmlns:a16="http://schemas.microsoft.com/office/drawing/2014/main" id="{D3AFBD70-1D41-4D76-9397-6166FC794635}"/>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415338" y="1639888"/>
            <a:ext cx="2309813" cy="22431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ransition/>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DD308B99-29F2-4B44-AE77-16BFB1BDBDF3}"/>
              </a:ext>
            </a:extLst>
          </p:cNvPr>
          <p:cNvSpPr>
            <a:spLocks noGrp="1"/>
          </p:cNvSpPr>
          <p:nvPr>
            <p:ph type="title"/>
          </p:nvPr>
        </p:nvSpPr>
        <p:spPr>
          <a:xfrm>
            <a:off x="539262" y="535261"/>
            <a:ext cx="5509846" cy="646331"/>
          </a:xfrm>
        </p:spPr>
        <p:txBody>
          <a:bodyPr/>
          <a:lstStyle/>
          <a:p>
            <a:r>
              <a:rPr lang="nl-NL" dirty="0"/>
              <a:t>Persoonlijke reflectie op proces meldcode</a:t>
            </a:r>
          </a:p>
        </p:txBody>
      </p:sp>
      <p:pic>
        <p:nvPicPr>
          <p:cNvPr id="2050" name="Picture 2" descr="Waterlelies, Vijver, Waterplanten">
            <a:extLst>
              <a:ext uri="{FF2B5EF4-FFF2-40B4-BE49-F238E27FC236}">
                <a16:creationId xmlns:a16="http://schemas.microsoft.com/office/drawing/2014/main" id="{B98D2B9C-BC0A-EA2F-3A23-ED12B9CCFE96}"/>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56724" y="1268857"/>
            <a:ext cx="4991100" cy="32385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316613174"/>
      </p:ext>
    </p:extLst>
  </p:cSld>
  <p:clrMapOvr>
    <a:masterClrMapping/>
  </p:clrMapOvr>
  <p:transition/>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AA1C0FFF-1ADD-7CE9-FF25-2C19A47AFCF1}"/>
              </a:ext>
            </a:extLst>
          </p:cNvPr>
          <p:cNvSpPr>
            <a:spLocks noGrp="1"/>
          </p:cNvSpPr>
          <p:nvPr>
            <p:ph type="title"/>
          </p:nvPr>
        </p:nvSpPr>
        <p:spPr>
          <a:xfrm>
            <a:off x="539262" y="535261"/>
            <a:ext cx="5509846" cy="369332"/>
          </a:xfrm>
        </p:spPr>
        <p:txBody>
          <a:bodyPr/>
          <a:lstStyle/>
          <a:p>
            <a:r>
              <a:rPr lang="nl-NL" dirty="0"/>
              <a:t>Bespreek in tweetallen:</a:t>
            </a:r>
          </a:p>
        </p:txBody>
      </p:sp>
      <p:sp>
        <p:nvSpPr>
          <p:cNvPr id="3" name="Tijdelijke aanduiding voor inhoud 2">
            <a:extLst>
              <a:ext uri="{FF2B5EF4-FFF2-40B4-BE49-F238E27FC236}">
                <a16:creationId xmlns:a16="http://schemas.microsoft.com/office/drawing/2014/main" id="{A2E76EF7-92C9-EB00-8204-FA7C267A620E}"/>
              </a:ext>
            </a:extLst>
          </p:cNvPr>
          <p:cNvSpPr>
            <a:spLocks noGrp="1"/>
          </p:cNvSpPr>
          <p:nvPr>
            <p:ph idx="1"/>
          </p:nvPr>
        </p:nvSpPr>
        <p:spPr>
          <a:xfrm>
            <a:off x="539262" y="1049501"/>
            <a:ext cx="5509846" cy="3439063"/>
          </a:xfrm>
        </p:spPr>
        <p:txBody>
          <a:bodyPr/>
          <a:lstStyle/>
          <a:p>
            <a:pPr marL="285750" indent="-285750">
              <a:buFontTx/>
              <a:buChar char="-"/>
            </a:pPr>
            <a:r>
              <a:rPr lang="nl-NL" dirty="0"/>
              <a:t>Welke nieuwe dingen heb je over jezelf ontdekt tijdens het werken binnen de meldcode?</a:t>
            </a:r>
          </a:p>
          <a:p>
            <a:pPr marL="285750" indent="-285750">
              <a:buFontTx/>
              <a:buChar char="-"/>
            </a:pPr>
            <a:r>
              <a:rPr lang="nl-NL" dirty="0"/>
              <a:t>Waar lig jij wakker van tijdens het werken binnen de meldcode?</a:t>
            </a:r>
          </a:p>
          <a:p>
            <a:pPr marL="285750" indent="-285750">
              <a:buFontTx/>
              <a:buChar char="-"/>
            </a:pPr>
            <a:r>
              <a:rPr lang="nl-NL" dirty="0"/>
              <a:t>Wat is voor jou het meest helpend bij het verwerken van moeilijke situaties?</a:t>
            </a:r>
          </a:p>
        </p:txBody>
      </p:sp>
      <p:pic>
        <p:nvPicPr>
          <p:cNvPr id="3074" name="Picture 2" descr="Brain, Mind, Ideas, Science, Mindset">
            <a:extLst>
              <a:ext uri="{FF2B5EF4-FFF2-40B4-BE49-F238E27FC236}">
                <a16:creationId xmlns:a16="http://schemas.microsoft.com/office/drawing/2014/main" id="{8BAA4CDC-9936-7250-E6FD-82B2C4ABF00B}"/>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190124" y="2875091"/>
            <a:ext cx="3654592" cy="205722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96814087"/>
      </p:ext>
    </p:extLst>
  </p:cSld>
  <p:clrMapOvr>
    <a:masterClrMapping/>
  </p:clrMapOvr>
  <p:transition/>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4AF9BCCC-37FA-4819-9888-C800F548A009}"/>
              </a:ext>
            </a:extLst>
          </p:cNvPr>
          <p:cNvSpPr>
            <a:spLocks noGrp="1"/>
          </p:cNvSpPr>
          <p:nvPr>
            <p:ph type="title"/>
          </p:nvPr>
        </p:nvSpPr>
        <p:spPr>
          <a:xfrm>
            <a:off x="539262" y="535261"/>
            <a:ext cx="5509846" cy="369332"/>
          </a:xfrm>
        </p:spPr>
        <p:txBody>
          <a:bodyPr/>
          <a:lstStyle/>
          <a:p>
            <a:r>
              <a:rPr lang="nl-NL" dirty="0"/>
              <a:t>Jeugdbeschermingsmaatregelen:</a:t>
            </a:r>
          </a:p>
        </p:txBody>
      </p:sp>
      <p:sp>
        <p:nvSpPr>
          <p:cNvPr id="3" name="Tijdelijke aanduiding voor inhoud 2">
            <a:extLst>
              <a:ext uri="{FF2B5EF4-FFF2-40B4-BE49-F238E27FC236}">
                <a16:creationId xmlns:a16="http://schemas.microsoft.com/office/drawing/2014/main" id="{0373CAFF-866D-44E8-969B-2C5B7CA8954A}"/>
              </a:ext>
            </a:extLst>
          </p:cNvPr>
          <p:cNvSpPr>
            <a:spLocks noGrp="1"/>
          </p:cNvSpPr>
          <p:nvPr>
            <p:ph idx="1"/>
          </p:nvPr>
        </p:nvSpPr>
        <p:spPr>
          <a:xfrm>
            <a:off x="609600" y="1274327"/>
            <a:ext cx="5509846" cy="3439063"/>
          </a:xfrm>
        </p:spPr>
        <p:txBody>
          <a:bodyPr/>
          <a:lstStyle/>
          <a:p>
            <a:endParaRPr lang="nl-NL" dirty="0"/>
          </a:p>
          <a:p>
            <a:r>
              <a:rPr lang="nl-NL" dirty="0"/>
              <a:t>Impliceert overheidsingrijpen in het privé leven van gezinnen, met name in gezagsverhoudingen. </a:t>
            </a:r>
          </a:p>
          <a:p>
            <a:endParaRPr lang="nl-NL" dirty="0"/>
          </a:p>
          <a:p>
            <a:r>
              <a:rPr lang="nl-NL" dirty="0"/>
              <a:t>Impliceert oordeel van de samenleving en professional over goed-genoeg-ouderschap</a:t>
            </a:r>
          </a:p>
          <a:p>
            <a:endParaRPr lang="nl-NL" dirty="0"/>
          </a:p>
          <a:p>
            <a:r>
              <a:rPr lang="nl-NL" dirty="0"/>
              <a:t>Impliceert subjectiviteit</a:t>
            </a:r>
          </a:p>
          <a:p>
            <a:endParaRPr lang="nl-NL" dirty="0"/>
          </a:p>
          <a:p>
            <a:r>
              <a:rPr lang="nl-NL" dirty="0">
                <a:highlight>
                  <a:srgbClr val="FFFF00"/>
                </a:highlight>
              </a:rPr>
              <a:t>Wat betekenen deze drie aspecten voor het werken als gezinsbeschermer?</a:t>
            </a:r>
          </a:p>
        </p:txBody>
      </p:sp>
      <p:pic>
        <p:nvPicPr>
          <p:cNvPr id="5" name="Afbeelding 4" descr="Afbeelding met zitten, stoppen, teken, voedsel&#10;&#10;Automatisch gegenereerde beschrijving">
            <a:extLst>
              <a:ext uri="{FF2B5EF4-FFF2-40B4-BE49-F238E27FC236}">
                <a16:creationId xmlns:a16="http://schemas.microsoft.com/office/drawing/2014/main" id="{655E6E87-EB97-4DD0-A0D6-08BCF65EDCD0}"/>
              </a:ext>
            </a:extLst>
          </p:cNvPr>
          <p:cNvPicPr>
            <a:picLocks noChangeAspect="1"/>
          </p:cNvPicPr>
          <p:nvPr/>
        </p:nvPicPr>
        <p:blipFill>
          <a:blip r:embed="rId4"/>
          <a:stretch>
            <a:fillRect/>
          </a:stretch>
        </p:blipFill>
        <p:spPr>
          <a:xfrm>
            <a:off x="5400973" y="1734311"/>
            <a:ext cx="3598647" cy="2873928"/>
          </a:xfrm>
          <a:prstGeom prst="rect">
            <a:avLst/>
          </a:prstGeom>
        </p:spPr>
      </p:pic>
      <mc:AlternateContent xmlns:mc="http://schemas.openxmlformats.org/markup-compatibility/2006" xmlns:p14="http://schemas.microsoft.com/office/powerpoint/2010/main">
        <mc:Choice Requires="p14">
          <p:contentPart p14:bwMode="auto" r:id="rId5">
            <p14:nvContentPartPr>
              <p14:cNvPr id="10" name="Inkt 9">
                <a:extLst>
                  <a:ext uri="{FF2B5EF4-FFF2-40B4-BE49-F238E27FC236}">
                    <a16:creationId xmlns:a16="http://schemas.microsoft.com/office/drawing/2014/main" id="{883ECCA0-9F15-411F-93CE-C38685FC2659}"/>
                  </a:ext>
                </a:extLst>
              </p14:cNvPr>
              <p14:cNvContentPartPr/>
              <p14:nvPr/>
            </p14:nvContentPartPr>
            <p14:xfrm>
              <a:off x="7474680" y="3008160"/>
              <a:ext cx="360" cy="360"/>
            </p14:xfrm>
          </p:contentPart>
        </mc:Choice>
        <mc:Fallback xmlns="">
          <p:pic>
            <p:nvPicPr>
              <p:cNvPr id="10" name="Inkt 9">
                <a:extLst>
                  <a:ext uri="{FF2B5EF4-FFF2-40B4-BE49-F238E27FC236}">
                    <a16:creationId xmlns:a16="http://schemas.microsoft.com/office/drawing/2014/main" id="{883ECCA0-9F15-411F-93CE-C38685FC2659}"/>
                  </a:ext>
                </a:extLst>
              </p:cNvPr>
              <p:cNvPicPr/>
              <p:nvPr/>
            </p:nvPicPr>
            <p:blipFill>
              <a:blip r:embed="rId9"/>
              <a:stretch>
                <a:fillRect/>
              </a:stretch>
            </p:blipFill>
            <p:spPr>
              <a:xfrm>
                <a:off x="7458840" y="2944800"/>
                <a:ext cx="31680" cy="127080"/>
              </a:xfrm>
              <a:prstGeom prst="rect">
                <a:avLst/>
              </a:prstGeom>
            </p:spPr>
          </p:pic>
        </mc:Fallback>
      </mc:AlternateContent>
    </p:spTree>
    <p:custDataLst>
      <p:tags r:id="rId1"/>
    </p:custDataLst>
    <p:extLst>
      <p:ext uri="{BB962C8B-B14F-4D97-AF65-F5344CB8AC3E}">
        <p14:creationId xmlns:p14="http://schemas.microsoft.com/office/powerpoint/2010/main" val="1588121243"/>
      </p:ext>
    </p:extLst>
  </p:cSld>
  <p:clrMapOvr>
    <a:masterClrMapping/>
  </p:clrMapOvr>
  <p:transition advTm="31275"/>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3">
                                            <p:txEl>
                                              <p:pRg st="3" end="3"/>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3">
                                            <p:txEl>
                                              <p:pRg st="5" end="5"/>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3">
                                            <p:txEl>
                                              <p:pRg st="7" end="7"/>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531761EE-EBA3-475D-BA5C-7B8C1BF68B33}"/>
              </a:ext>
            </a:extLst>
          </p:cNvPr>
          <p:cNvSpPr>
            <a:spLocks noGrp="1"/>
          </p:cNvSpPr>
          <p:nvPr>
            <p:ph type="title"/>
          </p:nvPr>
        </p:nvSpPr>
        <p:spPr/>
        <p:txBody>
          <a:bodyPr/>
          <a:lstStyle/>
          <a:p>
            <a:r>
              <a:rPr lang="nl-NL" dirty="0"/>
              <a:t>Drie pijlers binnen jeugdbescherming:</a:t>
            </a:r>
          </a:p>
        </p:txBody>
      </p:sp>
      <p:sp>
        <p:nvSpPr>
          <p:cNvPr id="3" name="Tijdelijke aanduiding voor inhoud 2">
            <a:extLst>
              <a:ext uri="{FF2B5EF4-FFF2-40B4-BE49-F238E27FC236}">
                <a16:creationId xmlns:a16="http://schemas.microsoft.com/office/drawing/2014/main" id="{D8B4A990-4BAB-4EF6-9F17-9015F12315C3}"/>
              </a:ext>
            </a:extLst>
          </p:cNvPr>
          <p:cNvSpPr>
            <a:spLocks noGrp="1"/>
          </p:cNvSpPr>
          <p:nvPr>
            <p:ph idx="1"/>
          </p:nvPr>
        </p:nvSpPr>
        <p:spPr/>
        <p:txBody>
          <a:bodyPr/>
          <a:lstStyle/>
          <a:p>
            <a:endParaRPr lang="nl-NL" dirty="0"/>
          </a:p>
          <a:p>
            <a:endParaRPr lang="nl-NL" dirty="0"/>
          </a:p>
          <a:p>
            <a:pPr marL="342900" indent="-342900">
              <a:buAutoNum type="arabicPeriod"/>
            </a:pPr>
            <a:r>
              <a:rPr lang="nl-NL" dirty="0">
                <a:highlight>
                  <a:srgbClr val="00FF00"/>
                </a:highlight>
              </a:rPr>
              <a:t>Morele perspectief</a:t>
            </a:r>
          </a:p>
          <a:p>
            <a:pPr marL="342900" indent="-342900">
              <a:buAutoNum type="arabicPeriod"/>
            </a:pPr>
            <a:endParaRPr lang="nl-NL" dirty="0"/>
          </a:p>
          <a:p>
            <a:pPr marL="342900" indent="-342900">
              <a:buAutoNum type="arabicPeriod"/>
            </a:pPr>
            <a:endParaRPr lang="nl-NL" dirty="0">
              <a:highlight>
                <a:srgbClr val="FF0000"/>
              </a:highlight>
            </a:endParaRPr>
          </a:p>
          <a:p>
            <a:pPr marL="342900" indent="-342900">
              <a:buAutoNum type="arabicPeriod"/>
            </a:pPr>
            <a:r>
              <a:rPr lang="nl-NL" dirty="0">
                <a:highlight>
                  <a:srgbClr val="FF0000"/>
                </a:highlight>
              </a:rPr>
              <a:t>Juridische kennis</a:t>
            </a:r>
          </a:p>
          <a:p>
            <a:pPr marL="342900" indent="-342900">
              <a:buAutoNum type="arabicPeriod"/>
            </a:pPr>
            <a:endParaRPr lang="nl-NL" dirty="0"/>
          </a:p>
          <a:p>
            <a:endParaRPr lang="nl-NL" dirty="0"/>
          </a:p>
          <a:p>
            <a:r>
              <a:rPr lang="nl-NL" dirty="0"/>
              <a:t>3.  </a:t>
            </a:r>
            <a:r>
              <a:rPr lang="nl-NL" dirty="0">
                <a:highlight>
                  <a:srgbClr val="00FFFF"/>
                </a:highlight>
              </a:rPr>
              <a:t>Methodische vaardigheden</a:t>
            </a:r>
          </a:p>
        </p:txBody>
      </p:sp>
      <p:pic>
        <p:nvPicPr>
          <p:cNvPr id="5" name="Afbeelding 4">
            <a:extLst>
              <a:ext uri="{FF2B5EF4-FFF2-40B4-BE49-F238E27FC236}">
                <a16:creationId xmlns:a16="http://schemas.microsoft.com/office/drawing/2014/main" id="{CC614255-0149-49A3-B7F1-78C3B3DC211F}"/>
              </a:ext>
            </a:extLst>
          </p:cNvPr>
          <p:cNvPicPr>
            <a:picLocks noChangeAspect="1"/>
          </p:cNvPicPr>
          <p:nvPr/>
        </p:nvPicPr>
        <p:blipFill>
          <a:blip r:embed="rId3"/>
          <a:stretch>
            <a:fillRect/>
          </a:stretch>
        </p:blipFill>
        <p:spPr>
          <a:xfrm>
            <a:off x="4214088" y="1499905"/>
            <a:ext cx="4390650" cy="2488035"/>
          </a:xfrm>
          <a:prstGeom prst="rect">
            <a:avLst/>
          </a:prstGeom>
        </p:spPr>
      </p:pic>
    </p:spTree>
    <p:extLst>
      <p:ext uri="{BB962C8B-B14F-4D97-AF65-F5344CB8AC3E}">
        <p14:creationId xmlns:p14="http://schemas.microsoft.com/office/powerpoint/2010/main" val="427466331"/>
      </p:ext>
    </p:extLst>
  </p:cSld>
  <p:clrMapOvr>
    <a:masterClrMapping/>
  </p:clrMapOvr>
  <p:transition/>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0EC77A3D-741C-4E69-9ECC-3062C58DBD5E}"/>
              </a:ext>
            </a:extLst>
          </p:cNvPr>
          <p:cNvSpPr>
            <a:spLocks noGrp="1"/>
          </p:cNvSpPr>
          <p:nvPr>
            <p:ph type="title"/>
          </p:nvPr>
        </p:nvSpPr>
        <p:spPr>
          <a:xfrm>
            <a:off x="539262" y="535261"/>
            <a:ext cx="5509846" cy="646331"/>
          </a:xfrm>
        </p:spPr>
        <p:txBody>
          <a:bodyPr/>
          <a:lstStyle/>
          <a:p>
            <a:r>
              <a:rPr lang="nl-NL" dirty="0"/>
              <a:t>Internationale Verdrag inzake Rechten van het Kind:</a:t>
            </a:r>
          </a:p>
        </p:txBody>
      </p:sp>
      <p:sp>
        <p:nvSpPr>
          <p:cNvPr id="3" name="Tijdelijke aanduiding voor inhoud 2">
            <a:extLst>
              <a:ext uri="{FF2B5EF4-FFF2-40B4-BE49-F238E27FC236}">
                <a16:creationId xmlns:a16="http://schemas.microsoft.com/office/drawing/2014/main" id="{3402DEC4-DC83-44F2-8AE1-438B0A55D978}"/>
              </a:ext>
            </a:extLst>
          </p:cNvPr>
          <p:cNvSpPr>
            <a:spLocks noGrp="1"/>
          </p:cNvSpPr>
          <p:nvPr>
            <p:ph idx="1"/>
          </p:nvPr>
        </p:nvSpPr>
        <p:spPr/>
        <p:txBody>
          <a:bodyPr/>
          <a:lstStyle/>
          <a:p>
            <a:endParaRPr lang="nl-NL" dirty="0"/>
          </a:p>
          <a:p>
            <a:endParaRPr lang="nl-NL" dirty="0"/>
          </a:p>
        </p:txBody>
      </p:sp>
      <p:pic>
        <p:nvPicPr>
          <p:cNvPr id="5" name="Afbeelding 4" descr="Afbeelding met zitten, tafel, klein, taart&#10;&#10;Automatisch gegenereerde beschrijving">
            <a:extLst>
              <a:ext uri="{FF2B5EF4-FFF2-40B4-BE49-F238E27FC236}">
                <a16:creationId xmlns:a16="http://schemas.microsoft.com/office/drawing/2014/main" id="{3251A706-48B4-4426-847C-E422FD50763B}"/>
              </a:ext>
            </a:extLst>
          </p:cNvPr>
          <p:cNvPicPr>
            <a:picLocks noChangeAspect="1"/>
          </p:cNvPicPr>
          <p:nvPr/>
        </p:nvPicPr>
        <p:blipFill>
          <a:blip r:embed="rId4"/>
          <a:stretch>
            <a:fillRect/>
          </a:stretch>
        </p:blipFill>
        <p:spPr>
          <a:xfrm>
            <a:off x="24375" y="1155560"/>
            <a:ext cx="1845522" cy="2303476"/>
          </a:xfrm>
          <a:prstGeom prst="rect">
            <a:avLst/>
          </a:prstGeom>
        </p:spPr>
      </p:pic>
      <p:pic>
        <p:nvPicPr>
          <p:cNvPr id="9" name="Afbeelding 8" descr="Afbeelding met persoon&#10;&#10;Automatisch gegenereerde beschrijving">
            <a:extLst>
              <a:ext uri="{FF2B5EF4-FFF2-40B4-BE49-F238E27FC236}">
                <a16:creationId xmlns:a16="http://schemas.microsoft.com/office/drawing/2014/main" id="{A0084E8B-43D2-4068-A5F7-6D23D386E2DF}"/>
              </a:ext>
            </a:extLst>
          </p:cNvPr>
          <p:cNvPicPr>
            <a:picLocks noChangeAspect="1"/>
          </p:cNvPicPr>
          <p:nvPr/>
        </p:nvPicPr>
        <p:blipFill>
          <a:blip r:embed="rId5"/>
          <a:stretch>
            <a:fillRect/>
          </a:stretch>
        </p:blipFill>
        <p:spPr>
          <a:xfrm>
            <a:off x="2879689" y="2050544"/>
            <a:ext cx="2359182" cy="2148105"/>
          </a:xfrm>
          <a:prstGeom prst="rect">
            <a:avLst/>
          </a:prstGeom>
        </p:spPr>
      </p:pic>
      <p:pic>
        <p:nvPicPr>
          <p:cNvPr id="11" name="Afbeelding 10" descr="Afbeelding met gras, vrouw, jurk, neerleggen&#10;&#10;Automatisch gegenereerde beschrijving">
            <a:extLst>
              <a:ext uri="{FF2B5EF4-FFF2-40B4-BE49-F238E27FC236}">
                <a16:creationId xmlns:a16="http://schemas.microsoft.com/office/drawing/2014/main" id="{99957885-EE36-439F-85EE-6CEDE74A7486}"/>
              </a:ext>
            </a:extLst>
          </p:cNvPr>
          <p:cNvPicPr>
            <a:picLocks noChangeAspect="1"/>
          </p:cNvPicPr>
          <p:nvPr/>
        </p:nvPicPr>
        <p:blipFill>
          <a:blip r:embed="rId6"/>
          <a:stretch>
            <a:fillRect/>
          </a:stretch>
        </p:blipFill>
        <p:spPr>
          <a:xfrm>
            <a:off x="6494965" y="2753718"/>
            <a:ext cx="2029491" cy="2042371"/>
          </a:xfrm>
          <a:prstGeom prst="rect">
            <a:avLst/>
          </a:prstGeom>
        </p:spPr>
      </p:pic>
    </p:spTree>
    <p:custDataLst>
      <p:tags r:id="rId1"/>
    </p:custDataLst>
    <p:extLst>
      <p:ext uri="{BB962C8B-B14F-4D97-AF65-F5344CB8AC3E}">
        <p14:creationId xmlns:p14="http://schemas.microsoft.com/office/powerpoint/2010/main" val="1258474154"/>
      </p:ext>
    </p:extLst>
  </p:cSld>
  <p:clrMapOvr>
    <a:masterClrMapping/>
  </p:clrMapOvr>
  <p:transition advTm="99029"/>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additive="base">
                                        <p:cTn id="7" dur="500" fill="hold"/>
                                        <p:tgtEl>
                                          <p:spTgt spid="5"/>
                                        </p:tgtEl>
                                        <p:attrNameLst>
                                          <p:attrName>ppt_x</p:attrName>
                                        </p:attrNameLst>
                                      </p:cBhvr>
                                      <p:tavLst>
                                        <p:tav tm="0">
                                          <p:val>
                                            <p:strVal val="#ppt_x"/>
                                          </p:val>
                                        </p:tav>
                                        <p:tav tm="100000">
                                          <p:val>
                                            <p:strVal val="#ppt_x"/>
                                          </p:val>
                                        </p:tav>
                                      </p:tavLst>
                                    </p:anim>
                                    <p:anim calcmode="lin" valueType="num">
                                      <p:cBhvr additive="base">
                                        <p:cTn id="8" dur="500" fill="hold"/>
                                        <p:tgtEl>
                                          <p:spTgt spid="5"/>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9"/>
                                        </p:tgtEl>
                                        <p:attrNameLst>
                                          <p:attrName>style.visibility</p:attrName>
                                        </p:attrNameLst>
                                      </p:cBhvr>
                                      <p:to>
                                        <p:strVal val="visible"/>
                                      </p:to>
                                    </p:set>
                                    <p:anim calcmode="lin" valueType="num">
                                      <p:cBhvr additive="base">
                                        <p:cTn id="13" dur="500" fill="hold"/>
                                        <p:tgtEl>
                                          <p:spTgt spid="9"/>
                                        </p:tgtEl>
                                        <p:attrNameLst>
                                          <p:attrName>ppt_x</p:attrName>
                                        </p:attrNameLst>
                                      </p:cBhvr>
                                      <p:tavLst>
                                        <p:tav tm="0">
                                          <p:val>
                                            <p:strVal val="#ppt_x"/>
                                          </p:val>
                                        </p:tav>
                                        <p:tav tm="100000">
                                          <p:val>
                                            <p:strVal val="#ppt_x"/>
                                          </p:val>
                                        </p:tav>
                                      </p:tavLst>
                                    </p:anim>
                                    <p:anim calcmode="lin" valueType="num">
                                      <p:cBhvr additive="base">
                                        <p:cTn id="14" dur="500" fill="hold"/>
                                        <p:tgtEl>
                                          <p:spTgt spid="9"/>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10" presetClass="entr" presetSubtype="0" fill="hold" nodeType="clickEffect">
                                  <p:stCondLst>
                                    <p:cond delay="0"/>
                                  </p:stCondLst>
                                  <p:childTnLst>
                                    <p:set>
                                      <p:cBhvr>
                                        <p:cTn id="18" dur="1" fill="hold">
                                          <p:stCondLst>
                                            <p:cond delay="0"/>
                                          </p:stCondLst>
                                        </p:cTn>
                                        <p:tgtEl>
                                          <p:spTgt spid="11"/>
                                        </p:tgtEl>
                                        <p:attrNameLst>
                                          <p:attrName>style.visibility</p:attrName>
                                        </p:attrNameLst>
                                      </p:cBhvr>
                                      <p:to>
                                        <p:strVal val="visible"/>
                                      </p:to>
                                    </p:set>
                                    <p:animEffect transition="in" filter="fade">
                                      <p:cBhvr>
                                        <p:cTn id="19" dur="500"/>
                                        <p:tgtEl>
                                          <p:spTgt spid="1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7CA551A9-76DB-409E-8A32-445E8B7818CC}"/>
              </a:ext>
            </a:extLst>
          </p:cNvPr>
          <p:cNvSpPr>
            <a:spLocks noGrp="1"/>
          </p:cNvSpPr>
          <p:nvPr>
            <p:ph type="title"/>
          </p:nvPr>
        </p:nvSpPr>
        <p:spPr>
          <a:xfrm>
            <a:off x="354705" y="904593"/>
            <a:ext cx="5509846" cy="646331"/>
          </a:xfrm>
        </p:spPr>
        <p:txBody>
          <a:bodyPr/>
          <a:lstStyle/>
          <a:p>
            <a:r>
              <a:rPr lang="nl-NL" dirty="0"/>
              <a:t>Twee basale rechten vanuit IVRM en </a:t>
            </a:r>
            <a:br>
              <a:rPr lang="nl-NL" dirty="0"/>
            </a:br>
            <a:r>
              <a:rPr lang="nl-NL" dirty="0"/>
              <a:t>IVRK:</a:t>
            </a:r>
          </a:p>
        </p:txBody>
      </p:sp>
      <p:sp>
        <p:nvSpPr>
          <p:cNvPr id="3" name="Tijdelijke aanduiding voor inhoud 2">
            <a:extLst>
              <a:ext uri="{FF2B5EF4-FFF2-40B4-BE49-F238E27FC236}">
                <a16:creationId xmlns:a16="http://schemas.microsoft.com/office/drawing/2014/main" id="{D2C8FBCC-627A-43A4-BB08-FB50252E3D7B}"/>
              </a:ext>
            </a:extLst>
          </p:cNvPr>
          <p:cNvSpPr>
            <a:spLocks noGrp="1"/>
          </p:cNvSpPr>
          <p:nvPr>
            <p:ph idx="1"/>
          </p:nvPr>
        </p:nvSpPr>
        <p:spPr>
          <a:xfrm>
            <a:off x="254037" y="1550924"/>
            <a:ext cx="5509846" cy="3439063"/>
          </a:xfrm>
        </p:spPr>
        <p:txBody>
          <a:bodyPr/>
          <a:lstStyle/>
          <a:p>
            <a:endParaRPr lang="nl-NL" dirty="0"/>
          </a:p>
          <a:p>
            <a:endParaRPr lang="nl-NL" dirty="0"/>
          </a:p>
          <a:p>
            <a:pPr marL="342900" indent="-342900">
              <a:buAutoNum type="arabicPeriod"/>
            </a:pPr>
            <a:r>
              <a:rPr lang="nl-NL" dirty="0"/>
              <a:t>Rechten van ouders om hun kinderen naar eigen inzichten op te voeden</a:t>
            </a:r>
          </a:p>
          <a:p>
            <a:pPr marL="342900" indent="-342900">
              <a:buAutoNum type="arabicPeriod"/>
            </a:pPr>
            <a:r>
              <a:rPr lang="nl-NL" dirty="0"/>
              <a:t>Recht van kinderen op een gezonde en evenwichtige ontwikkeling</a:t>
            </a:r>
          </a:p>
        </p:txBody>
      </p:sp>
      <p:pic>
        <p:nvPicPr>
          <p:cNvPr id="5" name="Afbeelding 4" descr="Afbeelding met buiten, klok, gebouw, toren&#10;&#10;Automatisch gegenereerde beschrijving">
            <a:extLst>
              <a:ext uri="{FF2B5EF4-FFF2-40B4-BE49-F238E27FC236}">
                <a16:creationId xmlns:a16="http://schemas.microsoft.com/office/drawing/2014/main" id="{2D23432F-B66A-48EF-BEC2-690D297AF069}"/>
              </a:ext>
            </a:extLst>
          </p:cNvPr>
          <p:cNvPicPr>
            <a:picLocks noChangeAspect="1"/>
          </p:cNvPicPr>
          <p:nvPr/>
        </p:nvPicPr>
        <p:blipFill>
          <a:blip r:embed="rId4"/>
          <a:stretch>
            <a:fillRect/>
          </a:stretch>
        </p:blipFill>
        <p:spPr>
          <a:xfrm>
            <a:off x="5314716" y="1227758"/>
            <a:ext cx="3660061" cy="2454479"/>
          </a:xfrm>
          <a:prstGeom prst="rect">
            <a:avLst/>
          </a:prstGeom>
        </p:spPr>
      </p:pic>
    </p:spTree>
    <p:custDataLst>
      <p:tags r:id="rId1"/>
    </p:custDataLst>
    <p:extLst>
      <p:ext uri="{BB962C8B-B14F-4D97-AF65-F5344CB8AC3E}">
        <p14:creationId xmlns:p14="http://schemas.microsoft.com/office/powerpoint/2010/main" val="2230789222"/>
      </p:ext>
    </p:extLst>
  </p:cSld>
  <p:clrMapOvr>
    <a:masterClrMapping/>
  </p:clrMapOvr>
  <p:transition advTm="41524"/>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3">
                                            <p:txEl>
                                              <p:pRg st="3" end="3"/>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AEE74CCA-91FA-4539-93BF-BFB6F28E549B}"/>
              </a:ext>
            </a:extLst>
          </p:cNvPr>
          <p:cNvSpPr>
            <a:spLocks noGrp="1"/>
          </p:cNvSpPr>
          <p:nvPr>
            <p:ph type="title"/>
          </p:nvPr>
        </p:nvSpPr>
        <p:spPr>
          <a:xfrm>
            <a:off x="164125" y="945120"/>
            <a:ext cx="5509846" cy="369332"/>
          </a:xfrm>
        </p:spPr>
        <p:txBody>
          <a:bodyPr/>
          <a:lstStyle/>
          <a:p>
            <a:r>
              <a:rPr lang="nl-NL" dirty="0"/>
              <a:t>Opvoeding kent drie aspecten</a:t>
            </a:r>
          </a:p>
        </p:txBody>
      </p:sp>
      <p:sp>
        <p:nvSpPr>
          <p:cNvPr id="3" name="Tijdelijke aanduiding voor inhoud 2">
            <a:extLst>
              <a:ext uri="{FF2B5EF4-FFF2-40B4-BE49-F238E27FC236}">
                <a16:creationId xmlns:a16="http://schemas.microsoft.com/office/drawing/2014/main" id="{B852ACFE-3401-4123-9B22-57099742F948}"/>
              </a:ext>
            </a:extLst>
          </p:cNvPr>
          <p:cNvSpPr>
            <a:spLocks noGrp="1"/>
          </p:cNvSpPr>
          <p:nvPr>
            <p:ph idx="1"/>
          </p:nvPr>
        </p:nvSpPr>
        <p:spPr>
          <a:xfrm>
            <a:off x="164125" y="1704437"/>
            <a:ext cx="5509846" cy="3439063"/>
          </a:xfrm>
        </p:spPr>
        <p:txBody>
          <a:bodyPr/>
          <a:lstStyle/>
          <a:p>
            <a:endParaRPr lang="nl-NL" dirty="0"/>
          </a:p>
          <a:p>
            <a:pPr marL="342900" indent="-342900">
              <a:buAutoNum type="arabicPeriod"/>
            </a:pPr>
            <a:r>
              <a:rPr lang="nl-NL" dirty="0"/>
              <a:t>Liefde en zorg</a:t>
            </a:r>
          </a:p>
          <a:p>
            <a:pPr marL="342900" indent="-342900">
              <a:buAutoNum type="arabicPeriod"/>
            </a:pPr>
            <a:r>
              <a:rPr lang="nl-NL" dirty="0"/>
              <a:t>Evenwicht tussen disciplinering en ruimte</a:t>
            </a:r>
          </a:p>
          <a:p>
            <a:r>
              <a:rPr lang="nl-NL" dirty="0"/>
              <a:t>3.  Toekomstgerichtheid</a:t>
            </a:r>
          </a:p>
        </p:txBody>
      </p:sp>
      <p:pic>
        <p:nvPicPr>
          <p:cNvPr id="5" name="Afbeelding 4" descr="Afbeelding met persoon, meisje, klein, jong&#10;&#10;Automatisch gegenereerde beschrijving">
            <a:extLst>
              <a:ext uri="{FF2B5EF4-FFF2-40B4-BE49-F238E27FC236}">
                <a16:creationId xmlns:a16="http://schemas.microsoft.com/office/drawing/2014/main" id="{24ED126E-856B-4B7D-8F44-F46303CA5354}"/>
              </a:ext>
            </a:extLst>
          </p:cNvPr>
          <p:cNvPicPr>
            <a:picLocks noChangeAspect="1"/>
          </p:cNvPicPr>
          <p:nvPr/>
        </p:nvPicPr>
        <p:blipFill>
          <a:blip r:embed="rId3"/>
          <a:stretch>
            <a:fillRect/>
          </a:stretch>
        </p:blipFill>
        <p:spPr>
          <a:xfrm>
            <a:off x="5511567" y="1179670"/>
            <a:ext cx="3468308" cy="2479578"/>
          </a:xfrm>
          <a:prstGeom prst="rect">
            <a:avLst/>
          </a:prstGeom>
        </p:spPr>
      </p:pic>
    </p:spTree>
    <p:custDataLst>
      <p:tags r:id="rId1"/>
    </p:custDataLst>
    <p:extLst>
      <p:ext uri="{BB962C8B-B14F-4D97-AF65-F5344CB8AC3E}">
        <p14:creationId xmlns:p14="http://schemas.microsoft.com/office/powerpoint/2010/main" val="3200765764"/>
      </p:ext>
    </p:extLst>
  </p:cSld>
  <p:clrMapOvr>
    <a:masterClrMapping/>
  </p:clrMapOvr>
  <p:transition advTm="106429"/>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3">
                                            <p:txEl>
                                              <p:pRg st="3" end="3"/>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F14871B7-EC73-47C8-80F6-BE80FA1F0C42}"/>
              </a:ext>
            </a:extLst>
          </p:cNvPr>
          <p:cNvSpPr>
            <a:spLocks noGrp="1"/>
          </p:cNvSpPr>
          <p:nvPr>
            <p:ph type="title"/>
          </p:nvPr>
        </p:nvSpPr>
        <p:spPr/>
        <p:txBody>
          <a:bodyPr/>
          <a:lstStyle/>
          <a:p>
            <a:r>
              <a:rPr lang="nl-NL" dirty="0"/>
              <a:t>Ouderschap</a:t>
            </a:r>
          </a:p>
        </p:txBody>
      </p:sp>
      <p:sp>
        <p:nvSpPr>
          <p:cNvPr id="3" name="Tijdelijke aanduiding voor inhoud 2">
            <a:extLst>
              <a:ext uri="{FF2B5EF4-FFF2-40B4-BE49-F238E27FC236}">
                <a16:creationId xmlns:a16="http://schemas.microsoft.com/office/drawing/2014/main" id="{C8840719-D293-4D9D-A733-A621549BFB85}"/>
              </a:ext>
            </a:extLst>
          </p:cNvPr>
          <p:cNvSpPr>
            <a:spLocks noGrp="1"/>
          </p:cNvSpPr>
          <p:nvPr>
            <p:ph idx="1"/>
          </p:nvPr>
        </p:nvSpPr>
        <p:spPr>
          <a:xfrm>
            <a:off x="597985" y="1264617"/>
            <a:ext cx="5509846" cy="3439063"/>
          </a:xfrm>
        </p:spPr>
        <p:txBody>
          <a:bodyPr/>
          <a:lstStyle/>
          <a:p>
            <a:endParaRPr lang="nl-NL" dirty="0"/>
          </a:p>
          <a:p>
            <a:r>
              <a:rPr lang="nl-NL" dirty="0">
                <a:highlight>
                  <a:srgbClr val="FFFF00"/>
                </a:highlight>
              </a:rPr>
              <a:t>Juridisch ouderschap:</a:t>
            </a:r>
          </a:p>
          <a:p>
            <a:endParaRPr lang="nl-NL" dirty="0"/>
          </a:p>
          <a:p>
            <a:r>
              <a:rPr lang="nl-NL" dirty="0">
                <a:solidFill>
                  <a:schemeClr val="accent1">
                    <a:lumMod val="40000"/>
                    <a:lumOff val="60000"/>
                  </a:schemeClr>
                </a:solidFill>
              </a:rPr>
              <a:t>Moeder</a:t>
            </a:r>
            <a:r>
              <a:rPr lang="nl-NL" dirty="0"/>
              <a:t> is degene die het kind gebaard heeft. &gt; automatisch gezagsdrager</a:t>
            </a:r>
          </a:p>
          <a:p>
            <a:endParaRPr lang="nl-NL" dirty="0"/>
          </a:p>
          <a:p>
            <a:r>
              <a:rPr lang="nl-NL" dirty="0">
                <a:solidFill>
                  <a:srgbClr val="99CCFF"/>
                </a:solidFill>
              </a:rPr>
              <a:t>Vader </a:t>
            </a:r>
            <a:r>
              <a:rPr lang="nl-NL" dirty="0"/>
              <a:t>&gt; als er sprake is van een geformaliseerde samenleving met de moeder &gt; automatisch bij geboorte.</a:t>
            </a:r>
          </a:p>
          <a:p>
            <a:endParaRPr lang="nl-NL" dirty="0"/>
          </a:p>
          <a:p>
            <a:endParaRPr lang="nl-NL" dirty="0"/>
          </a:p>
        </p:txBody>
      </p:sp>
      <p:pic>
        <p:nvPicPr>
          <p:cNvPr id="5" name="Afbeelding 4" descr="Afbeelding met persoon, baby, binnen, kind&#10;&#10;Automatisch gegenereerde beschrijving">
            <a:extLst>
              <a:ext uri="{FF2B5EF4-FFF2-40B4-BE49-F238E27FC236}">
                <a16:creationId xmlns:a16="http://schemas.microsoft.com/office/drawing/2014/main" id="{87DAEA61-F3BA-46A6-8EE6-10841E7C3498}"/>
              </a:ext>
            </a:extLst>
          </p:cNvPr>
          <p:cNvPicPr>
            <a:picLocks noChangeAspect="1"/>
          </p:cNvPicPr>
          <p:nvPr/>
        </p:nvPicPr>
        <p:blipFill>
          <a:blip r:embed="rId2"/>
          <a:stretch>
            <a:fillRect/>
          </a:stretch>
        </p:blipFill>
        <p:spPr>
          <a:xfrm>
            <a:off x="6409834" y="1706623"/>
            <a:ext cx="2309556" cy="1730253"/>
          </a:xfrm>
          <a:prstGeom prst="rect">
            <a:avLst/>
          </a:prstGeom>
        </p:spPr>
      </p:pic>
    </p:spTree>
    <p:extLst>
      <p:ext uri="{BB962C8B-B14F-4D97-AF65-F5344CB8AC3E}">
        <p14:creationId xmlns:p14="http://schemas.microsoft.com/office/powerpoint/2010/main" val="587186232"/>
      </p:ext>
    </p:extLst>
  </p:cSld>
  <p:clrMapOvr>
    <a:masterClrMapping/>
  </p:clrMapOvr>
  <p:transition advTm="70964"/>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55508EBB-E161-41B8-9582-07299F9C4DA7}"/>
              </a:ext>
            </a:extLst>
          </p:cNvPr>
          <p:cNvSpPr>
            <a:spLocks noGrp="1"/>
          </p:cNvSpPr>
          <p:nvPr>
            <p:ph type="title"/>
          </p:nvPr>
        </p:nvSpPr>
        <p:spPr/>
        <p:txBody>
          <a:bodyPr/>
          <a:lstStyle/>
          <a:p>
            <a:r>
              <a:rPr lang="nl-NL" dirty="0"/>
              <a:t>Gezag</a:t>
            </a:r>
          </a:p>
        </p:txBody>
      </p:sp>
      <p:sp>
        <p:nvSpPr>
          <p:cNvPr id="3" name="Tijdelijke aanduiding voor inhoud 2">
            <a:extLst>
              <a:ext uri="{FF2B5EF4-FFF2-40B4-BE49-F238E27FC236}">
                <a16:creationId xmlns:a16="http://schemas.microsoft.com/office/drawing/2014/main" id="{D3B5FBF7-7601-4A0B-99BC-A98A39246568}"/>
              </a:ext>
            </a:extLst>
          </p:cNvPr>
          <p:cNvSpPr>
            <a:spLocks noGrp="1"/>
          </p:cNvSpPr>
          <p:nvPr>
            <p:ph idx="1"/>
          </p:nvPr>
        </p:nvSpPr>
        <p:spPr/>
        <p:txBody>
          <a:bodyPr/>
          <a:lstStyle/>
          <a:p>
            <a:endParaRPr lang="nl-NL" dirty="0"/>
          </a:p>
          <a:p>
            <a:r>
              <a:rPr lang="nl-NL" dirty="0"/>
              <a:t>Als de vader geen geformaliseerde samenlevingsvorm met de moeder heeft kan hij het kind erkennen. Daarvoor wel toestemming van de moeder nodig.</a:t>
            </a:r>
          </a:p>
          <a:p>
            <a:endParaRPr lang="nl-NL" dirty="0"/>
          </a:p>
          <a:p>
            <a:r>
              <a:rPr lang="nl-NL" dirty="0"/>
              <a:t>Wil de vader daarnaast gezag uitoefenen dan moeten vader en moeder een verzoek tot gezamenlijke gezagsuitoefening indienen. </a:t>
            </a:r>
          </a:p>
          <a:p>
            <a:endParaRPr lang="nl-NL" dirty="0"/>
          </a:p>
        </p:txBody>
      </p:sp>
      <p:pic>
        <p:nvPicPr>
          <p:cNvPr id="5" name="Afbeelding 4" descr="Afbeelding met persoon, zitten, man, tafel&#10;&#10;Automatisch gegenereerde beschrijving">
            <a:extLst>
              <a:ext uri="{FF2B5EF4-FFF2-40B4-BE49-F238E27FC236}">
                <a16:creationId xmlns:a16="http://schemas.microsoft.com/office/drawing/2014/main" id="{D5CF04ED-D29E-45EE-A382-605269796D27}"/>
              </a:ext>
            </a:extLst>
          </p:cNvPr>
          <p:cNvPicPr>
            <a:picLocks noChangeAspect="1"/>
          </p:cNvPicPr>
          <p:nvPr/>
        </p:nvPicPr>
        <p:blipFill>
          <a:blip r:embed="rId3"/>
          <a:stretch>
            <a:fillRect/>
          </a:stretch>
        </p:blipFill>
        <p:spPr>
          <a:xfrm>
            <a:off x="6568579" y="1586043"/>
            <a:ext cx="2122415" cy="1971413"/>
          </a:xfrm>
          <a:prstGeom prst="rect">
            <a:avLst/>
          </a:prstGeom>
        </p:spPr>
      </p:pic>
    </p:spTree>
    <p:extLst>
      <p:ext uri="{BB962C8B-B14F-4D97-AF65-F5344CB8AC3E}">
        <p14:creationId xmlns:p14="http://schemas.microsoft.com/office/powerpoint/2010/main" val="500254722"/>
      </p:ext>
    </p:extLst>
  </p:cSld>
  <p:clrMapOvr>
    <a:masterClrMapping/>
  </p:clrMapOvr>
  <p:transition advTm="51175"/>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1904CEF3-D648-4D27-963C-D115D2F8E055}"/>
              </a:ext>
            </a:extLst>
          </p:cNvPr>
          <p:cNvSpPr>
            <a:spLocks noGrp="1"/>
          </p:cNvSpPr>
          <p:nvPr>
            <p:ph type="title"/>
          </p:nvPr>
        </p:nvSpPr>
        <p:spPr>
          <a:xfrm>
            <a:off x="539262" y="535261"/>
            <a:ext cx="5509846" cy="646331"/>
          </a:xfrm>
        </p:spPr>
        <p:txBody>
          <a:bodyPr/>
          <a:lstStyle/>
          <a:p>
            <a:r>
              <a:rPr lang="nl-NL" dirty="0"/>
              <a:t>Ingrijpen in gezag: kinderbeschermingsmaatregelen</a:t>
            </a:r>
          </a:p>
        </p:txBody>
      </p:sp>
      <p:sp>
        <p:nvSpPr>
          <p:cNvPr id="3" name="Tijdelijke aanduiding voor inhoud 2">
            <a:extLst>
              <a:ext uri="{FF2B5EF4-FFF2-40B4-BE49-F238E27FC236}">
                <a16:creationId xmlns:a16="http://schemas.microsoft.com/office/drawing/2014/main" id="{8C60F673-6018-4BA7-81AE-575584F5E406}"/>
              </a:ext>
            </a:extLst>
          </p:cNvPr>
          <p:cNvSpPr>
            <a:spLocks noGrp="1"/>
          </p:cNvSpPr>
          <p:nvPr>
            <p:ph idx="1"/>
          </p:nvPr>
        </p:nvSpPr>
        <p:spPr/>
        <p:txBody>
          <a:bodyPr/>
          <a:lstStyle/>
          <a:p>
            <a:endParaRPr lang="nl-NL" dirty="0"/>
          </a:p>
          <a:p>
            <a:endParaRPr lang="nl-NL" dirty="0"/>
          </a:p>
          <a:p>
            <a:r>
              <a:rPr lang="nl-NL" dirty="0"/>
              <a:t>3 criteria dienen aanwezig te zijn:</a:t>
            </a:r>
          </a:p>
          <a:p>
            <a:endParaRPr lang="nl-NL" dirty="0"/>
          </a:p>
          <a:p>
            <a:pPr marL="342900" indent="-342900">
              <a:buAutoNum type="arabicPeriod"/>
            </a:pPr>
            <a:r>
              <a:rPr lang="nl-NL" dirty="0"/>
              <a:t>Het belang van het kind</a:t>
            </a:r>
          </a:p>
          <a:p>
            <a:pPr marL="342900" indent="-342900">
              <a:buAutoNum type="arabicPeriod"/>
            </a:pPr>
            <a:r>
              <a:rPr lang="nl-NL" dirty="0"/>
              <a:t>Ultimum remedium (laatste redmiddel)</a:t>
            </a:r>
          </a:p>
          <a:p>
            <a:pPr marL="342900" indent="-342900">
              <a:buAutoNum type="arabicPeriod"/>
            </a:pPr>
            <a:r>
              <a:rPr lang="nl-NL" dirty="0"/>
              <a:t>Proportionaliteit ( zo licht mogelijk)</a:t>
            </a:r>
          </a:p>
        </p:txBody>
      </p:sp>
      <p:pic>
        <p:nvPicPr>
          <p:cNvPr id="5" name="Afbeelding 4" descr="Afbeelding met voorzijde, kamer&#10;&#10;Automatisch gegenereerde beschrijving">
            <a:extLst>
              <a:ext uri="{FF2B5EF4-FFF2-40B4-BE49-F238E27FC236}">
                <a16:creationId xmlns:a16="http://schemas.microsoft.com/office/drawing/2014/main" id="{6D1A2908-BE41-4E9B-BE0E-CE88C4BAA27E}"/>
              </a:ext>
            </a:extLst>
          </p:cNvPr>
          <p:cNvPicPr>
            <a:picLocks noChangeAspect="1"/>
          </p:cNvPicPr>
          <p:nvPr/>
        </p:nvPicPr>
        <p:blipFill>
          <a:blip r:embed="rId2"/>
          <a:stretch>
            <a:fillRect/>
          </a:stretch>
        </p:blipFill>
        <p:spPr>
          <a:xfrm>
            <a:off x="5234830" y="1801890"/>
            <a:ext cx="3475127" cy="2468219"/>
          </a:xfrm>
          <a:prstGeom prst="rect">
            <a:avLst/>
          </a:prstGeom>
        </p:spPr>
      </p:pic>
    </p:spTree>
    <p:extLst>
      <p:ext uri="{BB962C8B-B14F-4D97-AF65-F5344CB8AC3E}">
        <p14:creationId xmlns:p14="http://schemas.microsoft.com/office/powerpoint/2010/main" val="562953595"/>
      </p:ext>
    </p:extLst>
  </p:cSld>
  <p:clrMapOvr>
    <a:masterClrMapping/>
  </p:clrMapOvr>
  <p:transition advTm="235510"/>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FB20A6B1-0567-D3F9-3C81-FE48B113367F}"/>
              </a:ext>
            </a:extLst>
          </p:cNvPr>
          <p:cNvSpPr>
            <a:spLocks noGrp="1"/>
          </p:cNvSpPr>
          <p:nvPr>
            <p:ph type="title"/>
          </p:nvPr>
        </p:nvSpPr>
        <p:spPr/>
        <p:txBody>
          <a:bodyPr/>
          <a:lstStyle/>
          <a:p>
            <a:r>
              <a:rPr lang="nl-NL" dirty="0"/>
              <a:t>2 verschillende maatregelen</a:t>
            </a:r>
          </a:p>
        </p:txBody>
      </p:sp>
      <p:sp>
        <p:nvSpPr>
          <p:cNvPr id="3" name="Tijdelijke aanduiding voor inhoud 2">
            <a:extLst>
              <a:ext uri="{FF2B5EF4-FFF2-40B4-BE49-F238E27FC236}">
                <a16:creationId xmlns:a16="http://schemas.microsoft.com/office/drawing/2014/main" id="{109EB0C6-8FAD-EFAA-FEAD-B216F69E8690}"/>
              </a:ext>
            </a:extLst>
          </p:cNvPr>
          <p:cNvSpPr>
            <a:spLocks noGrp="1"/>
          </p:cNvSpPr>
          <p:nvPr>
            <p:ph idx="1"/>
          </p:nvPr>
        </p:nvSpPr>
        <p:spPr/>
        <p:txBody>
          <a:bodyPr/>
          <a:lstStyle/>
          <a:p>
            <a:endParaRPr lang="nl-NL" dirty="0"/>
          </a:p>
          <a:p>
            <a:endParaRPr lang="nl-NL" dirty="0"/>
          </a:p>
          <a:p>
            <a:pPr marL="342900" indent="-342900">
              <a:buAutoNum type="arabicPeriod"/>
            </a:pPr>
            <a:r>
              <a:rPr lang="nl-NL" dirty="0"/>
              <a:t>Ondertoezichtstelling</a:t>
            </a:r>
          </a:p>
          <a:p>
            <a:pPr marL="342900" indent="-342900">
              <a:buAutoNum type="arabicPeriod"/>
            </a:pPr>
            <a:r>
              <a:rPr lang="nl-NL" dirty="0" err="1"/>
              <a:t>Gezagsbeëindiging</a:t>
            </a:r>
            <a:r>
              <a:rPr lang="nl-NL" dirty="0"/>
              <a:t> ( voogdij maatregelen)</a:t>
            </a:r>
          </a:p>
        </p:txBody>
      </p:sp>
      <p:pic>
        <p:nvPicPr>
          <p:cNvPr id="1026" name="Picture 2" descr="Rechter, Advocaat, Procureur, Rechtbank">
            <a:extLst>
              <a:ext uri="{FF2B5EF4-FFF2-40B4-BE49-F238E27FC236}">
                <a16:creationId xmlns:a16="http://schemas.microsoft.com/office/drawing/2014/main" id="{4BC77AC4-832E-FA5D-D7D3-B35D9302894E}"/>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717506" y="1356123"/>
            <a:ext cx="2152650" cy="32385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91499785"/>
      </p:ext>
    </p:extLst>
  </p:cSld>
  <p:clrMapOvr>
    <a:masterClrMapping/>
  </p:clrMapOvr>
  <p:transition/>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7F228FD2-A605-6DC7-2F2D-9E66C85359FF}"/>
              </a:ext>
            </a:extLst>
          </p:cNvPr>
          <p:cNvSpPr>
            <a:spLocks noGrp="1"/>
          </p:cNvSpPr>
          <p:nvPr>
            <p:ph type="title"/>
          </p:nvPr>
        </p:nvSpPr>
        <p:spPr/>
        <p:txBody>
          <a:bodyPr/>
          <a:lstStyle/>
          <a:p>
            <a:r>
              <a:rPr lang="nl-NL" dirty="0"/>
              <a:t>Ondertoezichtstelling; een kennistest:</a:t>
            </a:r>
          </a:p>
        </p:txBody>
      </p:sp>
      <p:sp>
        <p:nvSpPr>
          <p:cNvPr id="3" name="Tijdelijke aanduiding voor inhoud 2">
            <a:extLst>
              <a:ext uri="{FF2B5EF4-FFF2-40B4-BE49-F238E27FC236}">
                <a16:creationId xmlns:a16="http://schemas.microsoft.com/office/drawing/2014/main" id="{5504638A-F228-91DE-365C-6E7F896D6BC8}"/>
              </a:ext>
            </a:extLst>
          </p:cNvPr>
          <p:cNvSpPr>
            <a:spLocks noGrp="1"/>
          </p:cNvSpPr>
          <p:nvPr>
            <p:ph idx="1"/>
          </p:nvPr>
        </p:nvSpPr>
        <p:spPr/>
        <p:txBody>
          <a:bodyPr/>
          <a:lstStyle/>
          <a:p>
            <a:endParaRPr lang="nl-NL" dirty="0"/>
          </a:p>
          <a:p>
            <a:endParaRPr lang="nl-NL" dirty="0"/>
          </a:p>
        </p:txBody>
      </p:sp>
      <p:pic>
        <p:nvPicPr>
          <p:cNvPr id="4098" name="Picture 2" descr="Vrolijk, Glimlach, Lachend, Mensen">
            <a:extLst>
              <a:ext uri="{FF2B5EF4-FFF2-40B4-BE49-F238E27FC236}">
                <a16:creationId xmlns:a16="http://schemas.microsoft.com/office/drawing/2014/main" id="{17EEB460-1804-A7C7-1F44-F322FC746EC4}"/>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39262" y="1369739"/>
            <a:ext cx="6257925" cy="32385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749863108"/>
      </p:ext>
    </p:extLst>
  </p:cSld>
  <p:clrMapOvr>
    <a:masterClrMapping/>
  </p:clrMapOvr>
  <p:transition/>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811FC01E-8D8D-3B51-1E12-DC594CCB6D9E}"/>
              </a:ext>
            </a:extLst>
          </p:cNvPr>
          <p:cNvSpPr>
            <a:spLocks noGrp="1"/>
          </p:cNvSpPr>
          <p:nvPr>
            <p:ph type="title"/>
          </p:nvPr>
        </p:nvSpPr>
        <p:spPr/>
        <p:txBody>
          <a:bodyPr/>
          <a:lstStyle/>
          <a:p>
            <a:r>
              <a:rPr lang="nl-NL" dirty="0"/>
              <a:t>Ondertoezichtstelling:</a:t>
            </a:r>
          </a:p>
        </p:txBody>
      </p:sp>
      <p:sp>
        <p:nvSpPr>
          <p:cNvPr id="3" name="Tijdelijke aanduiding voor inhoud 2">
            <a:extLst>
              <a:ext uri="{FF2B5EF4-FFF2-40B4-BE49-F238E27FC236}">
                <a16:creationId xmlns:a16="http://schemas.microsoft.com/office/drawing/2014/main" id="{39EF9D0A-CDEC-003C-0724-A424B0A7CD2D}"/>
              </a:ext>
            </a:extLst>
          </p:cNvPr>
          <p:cNvSpPr>
            <a:spLocks noGrp="1"/>
          </p:cNvSpPr>
          <p:nvPr>
            <p:ph idx="1"/>
          </p:nvPr>
        </p:nvSpPr>
        <p:spPr/>
        <p:txBody>
          <a:bodyPr/>
          <a:lstStyle/>
          <a:p>
            <a:endParaRPr lang="nl-NL" dirty="0"/>
          </a:p>
          <a:p>
            <a:pPr marL="285750" indent="-285750">
              <a:buFontTx/>
              <a:buChar char="-"/>
            </a:pPr>
            <a:r>
              <a:rPr lang="nl-NL" dirty="0"/>
              <a:t>Opgelegd door een kinderrechter</a:t>
            </a:r>
          </a:p>
          <a:p>
            <a:pPr marL="285750" indent="-285750">
              <a:buFontTx/>
              <a:buChar char="-"/>
            </a:pPr>
            <a:r>
              <a:rPr lang="nl-NL" dirty="0"/>
              <a:t>Op verzoek van: </a:t>
            </a:r>
            <a:r>
              <a:rPr lang="nl-NL" dirty="0" err="1"/>
              <a:t>RvdK</a:t>
            </a:r>
            <a:r>
              <a:rPr lang="nl-NL" dirty="0"/>
              <a:t> / (pleeg)ouder/OM</a:t>
            </a:r>
          </a:p>
          <a:p>
            <a:pPr marL="285750" indent="-285750">
              <a:buFontTx/>
              <a:buChar char="-"/>
            </a:pPr>
            <a:r>
              <a:rPr lang="nl-NL" dirty="0"/>
              <a:t>Wordt uitgesproken over één of meerdere kinderen</a:t>
            </a:r>
          </a:p>
          <a:p>
            <a:pPr marL="285750" indent="-285750">
              <a:buFontTx/>
              <a:buChar char="-"/>
            </a:pPr>
            <a:r>
              <a:rPr lang="nl-NL" dirty="0"/>
              <a:t>Voor de duur van minimaal half jaar</a:t>
            </a:r>
          </a:p>
          <a:p>
            <a:pPr marL="285750" indent="-285750">
              <a:buFontTx/>
              <a:buChar char="-"/>
            </a:pPr>
            <a:r>
              <a:rPr lang="nl-NL" dirty="0"/>
              <a:t>Wanneer er sprake is van een bedreigde ontwikkeling en hulp daarbij wordt door ouders onvoldoende geaccepteerd, en</a:t>
            </a:r>
          </a:p>
          <a:p>
            <a:pPr marL="285750" indent="-285750">
              <a:buFontTx/>
              <a:buChar char="-"/>
            </a:pPr>
            <a:r>
              <a:rPr lang="nl-NL" dirty="0"/>
              <a:t>Er is hoop en verwachting op verbetering</a:t>
            </a:r>
          </a:p>
          <a:p>
            <a:pPr marL="285750" indent="-285750">
              <a:buFontTx/>
              <a:buChar char="-"/>
            </a:pPr>
            <a:r>
              <a:rPr lang="nl-NL" dirty="0"/>
              <a:t>OTS wordt uitgevoerd door de GI, in </a:t>
            </a:r>
            <a:r>
              <a:rPr lang="nl-NL" dirty="0" err="1"/>
              <a:t>casu</a:t>
            </a:r>
            <a:r>
              <a:rPr lang="nl-NL" dirty="0"/>
              <a:t>: gezinsvoogd/jeugdbeschermer</a:t>
            </a:r>
          </a:p>
          <a:p>
            <a:pPr marL="285750" indent="-285750">
              <a:buFontTx/>
              <a:buChar char="-"/>
            </a:pPr>
            <a:endParaRPr lang="nl-NL" dirty="0"/>
          </a:p>
        </p:txBody>
      </p:sp>
      <p:pic>
        <p:nvPicPr>
          <p:cNvPr id="5122" name="Picture 2" descr="Kaart, Leren, School, Moed, Opleiding">
            <a:extLst>
              <a:ext uri="{FF2B5EF4-FFF2-40B4-BE49-F238E27FC236}">
                <a16:creationId xmlns:a16="http://schemas.microsoft.com/office/drawing/2014/main" id="{FAEB6A15-AE99-F4BC-6A6A-467851C7EBE7}"/>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049108" y="2470483"/>
            <a:ext cx="2873793" cy="2201779"/>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323453832"/>
      </p:ext>
    </p:extLst>
  </p:cSld>
  <p:clrMapOvr>
    <a:masterClrMapping/>
  </p:clrMapOvr>
  <p:transition/>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D94C7F92-8DB0-D28A-C0EB-1A5F8A70A9B3}"/>
              </a:ext>
            </a:extLst>
          </p:cNvPr>
          <p:cNvSpPr>
            <a:spLocks noGrp="1"/>
          </p:cNvSpPr>
          <p:nvPr>
            <p:ph type="title"/>
          </p:nvPr>
        </p:nvSpPr>
        <p:spPr/>
        <p:txBody>
          <a:bodyPr/>
          <a:lstStyle/>
          <a:p>
            <a:r>
              <a:rPr lang="nl-NL" dirty="0"/>
              <a:t>Uitvoering ondertoezichtstelling:</a:t>
            </a:r>
          </a:p>
        </p:txBody>
      </p:sp>
      <p:sp>
        <p:nvSpPr>
          <p:cNvPr id="3" name="Tijdelijke aanduiding voor inhoud 2">
            <a:extLst>
              <a:ext uri="{FF2B5EF4-FFF2-40B4-BE49-F238E27FC236}">
                <a16:creationId xmlns:a16="http://schemas.microsoft.com/office/drawing/2014/main" id="{9C2D73DE-105C-6E65-8604-0FF0AF486EDF}"/>
              </a:ext>
            </a:extLst>
          </p:cNvPr>
          <p:cNvSpPr>
            <a:spLocks noGrp="1"/>
          </p:cNvSpPr>
          <p:nvPr>
            <p:ph idx="1"/>
          </p:nvPr>
        </p:nvSpPr>
        <p:spPr>
          <a:xfrm>
            <a:off x="539262" y="1011181"/>
            <a:ext cx="5509846" cy="3439063"/>
          </a:xfrm>
        </p:spPr>
        <p:txBody>
          <a:bodyPr/>
          <a:lstStyle/>
          <a:p>
            <a:pPr marL="285750" indent="-285750">
              <a:buFontTx/>
              <a:buChar char="-"/>
            </a:pPr>
            <a:r>
              <a:rPr lang="nl-NL" dirty="0"/>
              <a:t>Gezinsvoogd organiseert hulp maar is zelf uitvoerend hulpverlener</a:t>
            </a:r>
          </a:p>
          <a:p>
            <a:pPr marL="285750" indent="-285750">
              <a:buFontTx/>
              <a:buChar char="-"/>
            </a:pPr>
            <a:r>
              <a:rPr lang="nl-NL" dirty="0"/>
              <a:t>Gezinsvoogd geeft aanwijzingen </a:t>
            </a:r>
          </a:p>
          <a:p>
            <a:pPr marL="285750" indent="-285750">
              <a:buFontTx/>
              <a:buChar char="-"/>
            </a:pPr>
            <a:r>
              <a:rPr lang="nl-NL" dirty="0"/>
              <a:t>Indien nodig zet de gezinsvoogd een schriftelijke aanwijzing in</a:t>
            </a:r>
          </a:p>
          <a:p>
            <a:pPr marL="285750" indent="-285750">
              <a:buFontTx/>
              <a:buChar char="-"/>
            </a:pPr>
            <a:r>
              <a:rPr lang="nl-NL" dirty="0"/>
              <a:t>Een SA mag alleen gaan over de opvoeding en verzorging van de jeugdige</a:t>
            </a:r>
          </a:p>
          <a:p>
            <a:pPr marL="285750" indent="-285750">
              <a:buFontTx/>
              <a:buChar char="-"/>
            </a:pPr>
            <a:r>
              <a:rPr lang="nl-NL" dirty="0"/>
              <a:t>Een SA mag alleen gegeven worden aan een ouder met gezag</a:t>
            </a:r>
          </a:p>
          <a:p>
            <a:pPr marL="285750" indent="-285750">
              <a:buFontTx/>
              <a:buChar char="-"/>
            </a:pPr>
            <a:r>
              <a:rPr lang="nl-NL" dirty="0"/>
              <a:t>Een gezinsvoogd kan een MUHP aanvragen voor de duur van maximaal een jaar</a:t>
            </a:r>
          </a:p>
          <a:p>
            <a:pPr marL="285750" indent="-285750">
              <a:buFontTx/>
              <a:buChar char="-"/>
            </a:pPr>
            <a:r>
              <a:rPr lang="nl-NL" dirty="0"/>
              <a:t>De uithuisplaatsing moet binnen drie maanden na afgifte worden gebruikt</a:t>
            </a:r>
          </a:p>
        </p:txBody>
      </p:sp>
      <p:pic>
        <p:nvPicPr>
          <p:cNvPr id="6146" name="Picture 2" descr="Leren, Opleiding, Vrouw, Meisje, Team">
            <a:extLst>
              <a:ext uri="{FF2B5EF4-FFF2-40B4-BE49-F238E27FC236}">
                <a16:creationId xmlns:a16="http://schemas.microsoft.com/office/drawing/2014/main" id="{4EBE5191-3335-7885-3239-F862248C892F}"/>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208294" y="2741874"/>
            <a:ext cx="2847473" cy="210685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368920912"/>
      </p:ext>
    </p:extLst>
  </p:cSld>
  <p:clrMapOvr>
    <a:masterClrMapping/>
  </p:clrMapOvr>
  <p:transition/>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8E3747FE-7CB2-F5CB-3994-9E931278BB47}"/>
              </a:ext>
            </a:extLst>
          </p:cNvPr>
          <p:cNvSpPr>
            <a:spLocks noGrp="1"/>
          </p:cNvSpPr>
          <p:nvPr>
            <p:ph type="title"/>
          </p:nvPr>
        </p:nvSpPr>
        <p:spPr/>
        <p:txBody>
          <a:bodyPr/>
          <a:lstStyle/>
          <a:p>
            <a:r>
              <a:rPr lang="nl-NL" dirty="0"/>
              <a:t>Uitvoering ondertoezichtstelling</a:t>
            </a:r>
          </a:p>
        </p:txBody>
      </p:sp>
      <p:sp>
        <p:nvSpPr>
          <p:cNvPr id="3" name="Tijdelijke aanduiding voor inhoud 2">
            <a:extLst>
              <a:ext uri="{FF2B5EF4-FFF2-40B4-BE49-F238E27FC236}">
                <a16:creationId xmlns:a16="http://schemas.microsoft.com/office/drawing/2014/main" id="{42843D28-EE3E-FBD7-ED57-7DCBC7A67A3A}"/>
              </a:ext>
            </a:extLst>
          </p:cNvPr>
          <p:cNvSpPr>
            <a:spLocks noGrp="1"/>
          </p:cNvSpPr>
          <p:nvPr>
            <p:ph idx="1"/>
          </p:nvPr>
        </p:nvSpPr>
        <p:spPr/>
        <p:txBody>
          <a:bodyPr/>
          <a:lstStyle/>
          <a:p>
            <a:endParaRPr lang="nl-NL" dirty="0"/>
          </a:p>
          <a:p>
            <a:pPr marL="285750" indent="-285750">
              <a:buFontTx/>
              <a:buChar char="-"/>
            </a:pPr>
            <a:r>
              <a:rPr lang="nl-NL" dirty="0"/>
              <a:t>Omgangsregeling die reeds bestaat, blijft bestaan</a:t>
            </a:r>
          </a:p>
          <a:p>
            <a:pPr marL="285750" indent="-285750">
              <a:buFontTx/>
              <a:buChar char="-"/>
            </a:pPr>
            <a:r>
              <a:rPr lang="nl-NL" dirty="0"/>
              <a:t>Omgangsregeling die geregeld moet worden gaat via kinderrechter</a:t>
            </a:r>
          </a:p>
          <a:p>
            <a:pPr marL="285750" indent="-285750">
              <a:buFontTx/>
              <a:buChar char="-"/>
            </a:pPr>
            <a:r>
              <a:rPr lang="nl-NL" dirty="0"/>
              <a:t>Medische behandeling van jeugdigen tot 12 jaar tegen zin van ouders moet via kinderrechter</a:t>
            </a:r>
          </a:p>
          <a:p>
            <a:pPr marL="285750" indent="-285750">
              <a:buFontTx/>
              <a:buChar char="-"/>
            </a:pPr>
            <a:r>
              <a:rPr lang="nl-NL" dirty="0"/>
              <a:t>Er geldt een meldrecht en informatieplicht ten opzichte van de gezinsvoogd</a:t>
            </a:r>
          </a:p>
          <a:p>
            <a:pPr marL="285750" indent="-285750">
              <a:buFontTx/>
              <a:buChar char="-"/>
            </a:pPr>
            <a:r>
              <a:rPr lang="nl-NL" dirty="0"/>
              <a:t>Een voorlopige ondertoezichtstelling voorziet in situaties van acute onveiligheid. Deze duurt maximaal 3 maanden</a:t>
            </a:r>
          </a:p>
        </p:txBody>
      </p:sp>
      <p:pic>
        <p:nvPicPr>
          <p:cNvPr id="7170" name="Picture 2" descr="Leraar, Mentor, Trainer, Coaching">
            <a:extLst>
              <a:ext uri="{FF2B5EF4-FFF2-40B4-BE49-F238E27FC236}">
                <a16:creationId xmlns:a16="http://schemas.microsoft.com/office/drawing/2014/main" id="{D5C88EF9-0D73-0FD0-52B2-B1239F5BEFEE}"/>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954272" y="2767263"/>
            <a:ext cx="3058133" cy="2161674"/>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052532385"/>
      </p:ext>
    </p:extLst>
  </p:cSld>
  <p:clrMapOvr>
    <a:masterClrMapping/>
  </p:clrMapOvr>
  <p:transition/>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D34991B5-E4E6-A63F-353E-AF85ADF514ED}"/>
              </a:ext>
            </a:extLst>
          </p:cNvPr>
          <p:cNvSpPr>
            <a:spLocks noGrp="1"/>
          </p:cNvSpPr>
          <p:nvPr>
            <p:ph type="title"/>
          </p:nvPr>
        </p:nvSpPr>
        <p:spPr/>
        <p:txBody>
          <a:bodyPr/>
          <a:lstStyle/>
          <a:p>
            <a:r>
              <a:rPr lang="nl-NL" dirty="0" err="1"/>
              <a:t>Gezagsbeëindigende</a:t>
            </a:r>
            <a:r>
              <a:rPr lang="nl-NL" dirty="0"/>
              <a:t> maatregelen</a:t>
            </a:r>
          </a:p>
        </p:txBody>
      </p:sp>
      <p:sp>
        <p:nvSpPr>
          <p:cNvPr id="3" name="Tijdelijke aanduiding voor inhoud 2">
            <a:extLst>
              <a:ext uri="{FF2B5EF4-FFF2-40B4-BE49-F238E27FC236}">
                <a16:creationId xmlns:a16="http://schemas.microsoft.com/office/drawing/2014/main" id="{A6D06800-E370-CCD5-C4A6-5DB0AB455776}"/>
              </a:ext>
            </a:extLst>
          </p:cNvPr>
          <p:cNvSpPr>
            <a:spLocks noGrp="1"/>
          </p:cNvSpPr>
          <p:nvPr>
            <p:ph idx="1"/>
          </p:nvPr>
        </p:nvSpPr>
        <p:spPr/>
        <p:txBody>
          <a:bodyPr/>
          <a:lstStyle/>
          <a:p>
            <a:pPr marL="285750" indent="-285750">
              <a:buFontTx/>
              <a:buChar char="-"/>
            </a:pPr>
            <a:r>
              <a:rPr lang="nl-NL" dirty="0"/>
              <a:t>Ouders verliezen gezag voor onbepaalde tijd</a:t>
            </a:r>
          </a:p>
          <a:p>
            <a:pPr marL="285750" indent="-285750">
              <a:buFontTx/>
              <a:buChar char="-"/>
            </a:pPr>
            <a:r>
              <a:rPr lang="nl-NL" dirty="0"/>
              <a:t>Gezag wordt overgenomen door een voogd ( bv. Pleegouder of GI)</a:t>
            </a:r>
          </a:p>
          <a:p>
            <a:pPr marL="285750" indent="-285750">
              <a:buFontTx/>
              <a:buChar char="-"/>
            </a:pPr>
            <a:r>
              <a:rPr lang="nl-NL" dirty="0"/>
              <a:t>Gaat altijd gepaard met een uithuisplaatsing</a:t>
            </a:r>
          </a:p>
          <a:p>
            <a:pPr marL="285750" indent="-285750">
              <a:buFontTx/>
              <a:buChar char="-"/>
            </a:pPr>
            <a:r>
              <a:rPr lang="nl-NL" dirty="0"/>
              <a:t>In acute situaties: voorlopige voogdij</a:t>
            </a:r>
          </a:p>
          <a:p>
            <a:pPr marL="285750" indent="-285750">
              <a:buFontTx/>
              <a:buChar char="-"/>
            </a:pPr>
            <a:r>
              <a:rPr lang="nl-NL" dirty="0"/>
              <a:t>Herstel in het gezag is mogelijk als dat in het belang van het kind is en ouders het kunnen waarmaken</a:t>
            </a:r>
          </a:p>
        </p:txBody>
      </p:sp>
    </p:spTree>
    <p:extLst>
      <p:ext uri="{BB962C8B-B14F-4D97-AF65-F5344CB8AC3E}">
        <p14:creationId xmlns:p14="http://schemas.microsoft.com/office/powerpoint/2010/main" val="2349377015"/>
      </p:ext>
    </p:extLst>
  </p:cSld>
  <p:clrMapOvr>
    <a:masterClrMapping/>
  </p:clrMapOvr>
  <p:transition/>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9310E678-699A-5EC1-2688-3DB41C1AAF20}"/>
              </a:ext>
            </a:extLst>
          </p:cNvPr>
          <p:cNvSpPr>
            <a:spLocks noGrp="1"/>
          </p:cNvSpPr>
          <p:nvPr>
            <p:ph type="title"/>
          </p:nvPr>
        </p:nvSpPr>
        <p:spPr/>
        <p:txBody>
          <a:bodyPr/>
          <a:lstStyle/>
          <a:p>
            <a:endParaRPr lang="nl-NL"/>
          </a:p>
        </p:txBody>
      </p:sp>
      <p:sp>
        <p:nvSpPr>
          <p:cNvPr id="3" name="Tijdelijke aanduiding voor inhoud 2">
            <a:extLst>
              <a:ext uri="{FF2B5EF4-FFF2-40B4-BE49-F238E27FC236}">
                <a16:creationId xmlns:a16="http://schemas.microsoft.com/office/drawing/2014/main" id="{5253DC93-8443-B7E5-3060-E1EC057D818B}"/>
              </a:ext>
            </a:extLst>
          </p:cNvPr>
          <p:cNvSpPr>
            <a:spLocks noGrp="1"/>
          </p:cNvSpPr>
          <p:nvPr>
            <p:ph idx="1"/>
          </p:nvPr>
        </p:nvSpPr>
        <p:spPr/>
        <p:txBody>
          <a:bodyPr/>
          <a:lstStyle/>
          <a:p>
            <a:endParaRPr lang="nl-NL"/>
          </a:p>
        </p:txBody>
      </p:sp>
      <p:pic>
        <p:nvPicPr>
          <p:cNvPr id="5" name="Afbeelding 4">
            <a:extLst>
              <a:ext uri="{FF2B5EF4-FFF2-40B4-BE49-F238E27FC236}">
                <a16:creationId xmlns:a16="http://schemas.microsoft.com/office/drawing/2014/main" id="{A82D348B-346A-2F5A-B844-9DC9C6002104}"/>
              </a:ext>
            </a:extLst>
          </p:cNvPr>
          <p:cNvPicPr>
            <a:picLocks noChangeAspect="1"/>
          </p:cNvPicPr>
          <p:nvPr/>
        </p:nvPicPr>
        <p:blipFill>
          <a:blip r:embed="rId3"/>
          <a:stretch>
            <a:fillRect/>
          </a:stretch>
        </p:blipFill>
        <p:spPr>
          <a:xfrm>
            <a:off x="0" y="6575"/>
            <a:ext cx="9144000" cy="5130350"/>
          </a:xfrm>
          <a:prstGeom prst="rect">
            <a:avLst/>
          </a:prstGeom>
        </p:spPr>
      </p:pic>
    </p:spTree>
    <p:extLst>
      <p:ext uri="{BB962C8B-B14F-4D97-AF65-F5344CB8AC3E}">
        <p14:creationId xmlns:p14="http://schemas.microsoft.com/office/powerpoint/2010/main" val="1027167407"/>
      </p:ext>
    </p:extLst>
  </p:cSld>
  <p:clrMapOvr>
    <a:masterClrMapping/>
  </p:clrMapOvr>
  <p:transition/>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CB56B274-0A06-9DD5-3795-47BC0CF47FB4}"/>
              </a:ext>
            </a:extLst>
          </p:cNvPr>
          <p:cNvSpPr>
            <a:spLocks noGrp="1"/>
          </p:cNvSpPr>
          <p:nvPr>
            <p:ph type="title"/>
          </p:nvPr>
        </p:nvSpPr>
        <p:spPr/>
        <p:txBody>
          <a:bodyPr/>
          <a:lstStyle/>
          <a:p>
            <a:r>
              <a:rPr lang="nl-NL" dirty="0"/>
              <a:t>Nieuwe jeugdbescherming:</a:t>
            </a:r>
          </a:p>
        </p:txBody>
      </p:sp>
      <p:sp>
        <p:nvSpPr>
          <p:cNvPr id="3" name="Tijdelijke aanduiding voor inhoud 2">
            <a:extLst>
              <a:ext uri="{FF2B5EF4-FFF2-40B4-BE49-F238E27FC236}">
                <a16:creationId xmlns:a16="http://schemas.microsoft.com/office/drawing/2014/main" id="{58D53EA0-E016-4925-7F9A-5D6250A7EBA8}"/>
              </a:ext>
            </a:extLst>
          </p:cNvPr>
          <p:cNvSpPr>
            <a:spLocks noGrp="1"/>
          </p:cNvSpPr>
          <p:nvPr>
            <p:ph idx="1"/>
          </p:nvPr>
        </p:nvSpPr>
        <p:spPr/>
        <p:txBody>
          <a:bodyPr/>
          <a:lstStyle/>
          <a:p>
            <a:endParaRPr lang="nl-NL" dirty="0"/>
          </a:p>
          <a:p>
            <a:pPr marL="285750" indent="-285750">
              <a:buFontTx/>
              <a:buChar char="-"/>
            </a:pPr>
            <a:r>
              <a:rPr lang="nl-NL" dirty="0"/>
              <a:t>Vermaatschappelijking van jeugdzorg</a:t>
            </a:r>
          </a:p>
          <a:p>
            <a:pPr marL="285750" indent="-285750">
              <a:buFontTx/>
              <a:buChar char="-"/>
            </a:pPr>
            <a:r>
              <a:rPr lang="nl-NL" dirty="0"/>
              <a:t>Samenwerken met het natuurlijke netwerk &gt; recht op maken van Eigen Plan</a:t>
            </a:r>
          </a:p>
          <a:p>
            <a:pPr marL="285750" indent="-285750">
              <a:buFontTx/>
              <a:buChar char="-"/>
            </a:pPr>
            <a:r>
              <a:rPr lang="nl-NL" dirty="0"/>
              <a:t>Zo kort als nodig</a:t>
            </a:r>
          </a:p>
          <a:p>
            <a:pPr marL="285750" indent="-285750">
              <a:buFontTx/>
              <a:buChar char="-"/>
            </a:pPr>
            <a:r>
              <a:rPr lang="nl-NL" dirty="0"/>
              <a:t>Meer ontschotting van zorg</a:t>
            </a:r>
          </a:p>
        </p:txBody>
      </p:sp>
      <p:pic>
        <p:nvPicPr>
          <p:cNvPr id="4" name="Afbeelding 3" descr="Afbeelding met groep, rij, kleurrijk, staand&#10;&#10;Automatisch gegenereerde beschrijving">
            <a:extLst>
              <a:ext uri="{FF2B5EF4-FFF2-40B4-BE49-F238E27FC236}">
                <a16:creationId xmlns:a16="http://schemas.microsoft.com/office/drawing/2014/main" id="{36A30298-4435-8EFF-9009-FFCDA253322D}"/>
              </a:ext>
            </a:extLst>
          </p:cNvPr>
          <p:cNvPicPr>
            <a:picLocks noChangeAspect="1"/>
          </p:cNvPicPr>
          <p:nvPr/>
        </p:nvPicPr>
        <p:blipFill>
          <a:blip r:embed="rId2"/>
          <a:stretch>
            <a:fillRect/>
          </a:stretch>
        </p:blipFill>
        <p:spPr>
          <a:xfrm>
            <a:off x="2960073" y="2875091"/>
            <a:ext cx="3350964" cy="2018753"/>
          </a:xfrm>
          <a:prstGeom prst="rect">
            <a:avLst/>
          </a:prstGeom>
        </p:spPr>
      </p:pic>
    </p:spTree>
    <p:extLst>
      <p:ext uri="{BB962C8B-B14F-4D97-AF65-F5344CB8AC3E}">
        <p14:creationId xmlns:p14="http://schemas.microsoft.com/office/powerpoint/2010/main" val="938249901"/>
      </p:ext>
    </p:extLst>
  </p:cSld>
  <p:clrMapOvr>
    <a:masterClrMapping/>
  </p:clrMapOvr>
  <p:transition/>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42" name="Picture 2" descr="Kermit, Beker, Koffie Drinken, Pauze">
            <a:extLst>
              <a:ext uri="{FF2B5EF4-FFF2-40B4-BE49-F238E27FC236}">
                <a16:creationId xmlns:a16="http://schemas.microsoft.com/office/drawing/2014/main" id="{CF228FFB-308C-ADFB-FA8A-FBA1C9A42109}"/>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071688" y="952500"/>
            <a:ext cx="5000625" cy="32385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515635058"/>
      </p:ext>
    </p:extLst>
  </p:cSld>
  <p:clrMapOvr>
    <a:masterClrMapping/>
  </p:clrMapOvr>
  <p:transition/>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196" name="Picture 4">
            <a:extLst>
              <a:ext uri="{FF2B5EF4-FFF2-40B4-BE49-F238E27FC236}">
                <a16:creationId xmlns:a16="http://schemas.microsoft.com/office/drawing/2014/main" id="{81667584-63A0-20DF-CC9C-9B214CC86724}"/>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552546" y="998104"/>
            <a:ext cx="3914274" cy="3914274"/>
          </a:xfrm>
          <a:prstGeom prst="rect">
            <a:avLst/>
          </a:prstGeom>
          <a:noFill/>
          <a:extLst>
            <a:ext uri="{909E8E84-426E-40DD-AFC4-6F175D3DCCD1}">
              <a14:hiddenFill xmlns:a14="http://schemas.microsoft.com/office/drawing/2010/main">
                <a:solidFill>
                  <a:srgbClr val="FFFFFF"/>
                </a:solidFill>
              </a14:hiddenFill>
            </a:ext>
          </a:extLst>
        </p:spPr>
      </p:pic>
      <p:pic>
        <p:nvPicPr>
          <p:cNvPr id="8198" name="Picture 6" descr="Quiz, Typography, Colorful, Word, Test">
            <a:extLst>
              <a:ext uri="{FF2B5EF4-FFF2-40B4-BE49-F238E27FC236}">
                <a16:creationId xmlns:a16="http://schemas.microsoft.com/office/drawing/2014/main" id="{5A131E0A-597B-F50D-9515-5C04E3133B92}"/>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20316" y="188479"/>
            <a:ext cx="3848100" cy="161925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618143244"/>
      </p:ext>
    </p:extLst>
  </p:cSld>
  <p:clrMapOvr>
    <a:masterClrMapping/>
  </p:clrMapOvr>
  <p:transition/>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D31ED89B-905E-D083-23DD-E2122EF6D1CD}"/>
              </a:ext>
            </a:extLst>
          </p:cNvPr>
          <p:cNvSpPr>
            <a:spLocks noGrp="1"/>
          </p:cNvSpPr>
          <p:nvPr>
            <p:ph type="title"/>
          </p:nvPr>
        </p:nvSpPr>
        <p:spPr/>
        <p:txBody>
          <a:bodyPr/>
          <a:lstStyle/>
          <a:p>
            <a:r>
              <a:rPr lang="nl-NL" dirty="0"/>
              <a:t>Verwerkingsopdracht</a:t>
            </a:r>
          </a:p>
        </p:txBody>
      </p:sp>
      <p:sp>
        <p:nvSpPr>
          <p:cNvPr id="3" name="Tijdelijke aanduiding voor inhoud 2">
            <a:extLst>
              <a:ext uri="{FF2B5EF4-FFF2-40B4-BE49-F238E27FC236}">
                <a16:creationId xmlns:a16="http://schemas.microsoft.com/office/drawing/2014/main" id="{1E8A8F24-C57F-E13E-EA3C-482BFCE02A28}"/>
              </a:ext>
            </a:extLst>
          </p:cNvPr>
          <p:cNvSpPr>
            <a:spLocks noGrp="1"/>
          </p:cNvSpPr>
          <p:nvPr>
            <p:ph idx="1"/>
          </p:nvPr>
        </p:nvSpPr>
        <p:spPr>
          <a:xfrm>
            <a:off x="604924" y="1371196"/>
            <a:ext cx="5444184" cy="3223427"/>
          </a:xfrm>
        </p:spPr>
        <p:txBody>
          <a:bodyPr/>
          <a:lstStyle/>
          <a:p>
            <a:r>
              <a:rPr lang="nl-NL" dirty="0"/>
              <a:t>Kies één van de werkvormen:</a:t>
            </a:r>
          </a:p>
          <a:p>
            <a:endParaRPr lang="nl-NL" dirty="0"/>
          </a:p>
          <a:p>
            <a:r>
              <a:rPr lang="nl-NL" dirty="0"/>
              <a:t>1. Dobbelen</a:t>
            </a:r>
          </a:p>
          <a:p>
            <a:endParaRPr lang="nl-NL" dirty="0"/>
          </a:p>
          <a:p>
            <a:r>
              <a:rPr lang="nl-NL" dirty="0"/>
              <a:t>2. Schema</a:t>
            </a:r>
          </a:p>
          <a:p>
            <a:endParaRPr lang="nl-NL" dirty="0"/>
          </a:p>
          <a:p>
            <a:r>
              <a:rPr lang="nl-NL" dirty="0"/>
              <a:t>3. Twee voor 12</a:t>
            </a:r>
          </a:p>
          <a:p>
            <a:endParaRPr lang="nl-NL" dirty="0"/>
          </a:p>
          <a:p>
            <a:endParaRPr lang="nl-NL" dirty="0"/>
          </a:p>
        </p:txBody>
      </p:sp>
      <p:pic>
        <p:nvPicPr>
          <p:cNvPr id="9218" name="Picture 2">
            <a:extLst>
              <a:ext uri="{FF2B5EF4-FFF2-40B4-BE49-F238E27FC236}">
                <a16:creationId xmlns:a16="http://schemas.microsoft.com/office/drawing/2014/main" id="{C652973B-ADB1-330C-97AE-9ADF9EA44200}"/>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645417" y="2571750"/>
            <a:ext cx="4363479" cy="229301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745614072"/>
      </p:ext>
    </p:extLst>
  </p:cSld>
  <p:clrMapOvr>
    <a:masterClrMapping/>
  </p:clrMapOvr>
  <p:transition/>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8C09A381-734B-45DF-80CE-7712CF5E06E0}"/>
              </a:ext>
            </a:extLst>
          </p:cNvPr>
          <p:cNvSpPr>
            <a:spLocks noGrp="1"/>
          </p:cNvSpPr>
          <p:nvPr>
            <p:ph type="title"/>
          </p:nvPr>
        </p:nvSpPr>
        <p:spPr>
          <a:xfrm>
            <a:off x="539750" y="420688"/>
            <a:ext cx="5508625" cy="369887"/>
          </a:xfrm>
        </p:spPr>
        <p:txBody>
          <a:bodyPr/>
          <a:lstStyle/>
          <a:p>
            <a:pPr>
              <a:defRPr/>
            </a:pPr>
            <a:r>
              <a:rPr dirty="0"/>
              <a:t>Huiswerk voor 25 mei lesuur 18 en 19</a:t>
            </a:r>
          </a:p>
        </p:txBody>
      </p:sp>
      <p:sp>
        <p:nvSpPr>
          <p:cNvPr id="30723" name="Tijdelijke aanduiding voor inhoud 2">
            <a:extLst>
              <a:ext uri="{FF2B5EF4-FFF2-40B4-BE49-F238E27FC236}">
                <a16:creationId xmlns:a16="http://schemas.microsoft.com/office/drawing/2014/main" id="{5403B522-D8BE-4D0A-9181-266FEAD3FAD1}"/>
              </a:ext>
            </a:extLst>
          </p:cNvPr>
          <p:cNvSpPr>
            <a:spLocks noGrp="1"/>
          </p:cNvSpPr>
          <p:nvPr>
            <p:ph idx="1"/>
          </p:nvPr>
        </p:nvSpPr>
        <p:spPr>
          <a:xfrm>
            <a:off x="539750" y="1283702"/>
            <a:ext cx="5508625" cy="3438525"/>
          </a:xfrm>
        </p:spPr>
        <p:txBody>
          <a:bodyPr/>
          <a:lstStyle/>
          <a:p>
            <a:r>
              <a:rPr lang="nl-NL" sz="1400" b="1" dirty="0">
                <a:effectLst/>
                <a:latin typeface="Verdana" panose="020B0604030504040204" pitchFamily="34" charset="0"/>
              </a:rPr>
              <a:t>Bestuderen:</a:t>
            </a:r>
            <a:endParaRPr lang="nl-NL" sz="1400" dirty="0"/>
          </a:p>
          <a:p>
            <a:r>
              <a:rPr lang="nl-NL" sz="1400" dirty="0">
                <a:effectLst/>
                <a:latin typeface="Verdana" panose="020B0604030504040204" pitchFamily="34" charset="0"/>
              </a:rPr>
              <a:t>Hoofdstuk 14 en 15 Jeugdrecht begrepen</a:t>
            </a:r>
            <a:endParaRPr lang="nl-NL" sz="1400" dirty="0"/>
          </a:p>
          <a:p>
            <a:br>
              <a:rPr lang="nl-NL" sz="1400" dirty="0"/>
            </a:br>
            <a:endParaRPr lang="nl-NL" sz="1400" dirty="0"/>
          </a:p>
          <a:p>
            <a:r>
              <a:rPr lang="nl-NL" sz="1400" b="1" dirty="0">
                <a:effectLst/>
                <a:latin typeface="Verdana" panose="020B0604030504040204" pitchFamily="34" charset="0"/>
              </a:rPr>
              <a:t>Opdracht:</a:t>
            </a:r>
            <a:endParaRPr lang="nl-NL" sz="1400" dirty="0"/>
          </a:p>
          <a:p>
            <a:r>
              <a:rPr lang="nl-NL" sz="1400" dirty="0">
                <a:effectLst/>
                <a:latin typeface="Verdana" panose="020B0604030504040204" pitchFamily="34" charset="0"/>
              </a:rPr>
              <a:t>1.Bekijk de volgende documentaire:</a:t>
            </a:r>
            <a:endParaRPr lang="nl-NL" sz="1400" dirty="0"/>
          </a:p>
          <a:p>
            <a:r>
              <a:rPr lang="nl-NL" sz="1400" u="sng" dirty="0">
                <a:solidFill>
                  <a:srgbClr val="0000FF"/>
                </a:solidFill>
                <a:effectLst/>
                <a:latin typeface="Calibri" panose="020F0502020204030204" pitchFamily="34" charset="0"/>
                <a:hlinkClick r:id="rId2"/>
              </a:rPr>
              <a:t>De Kinderrechter – YouTube</a:t>
            </a:r>
            <a:endParaRPr lang="nl-NL" sz="1400" u="sng" dirty="0">
              <a:solidFill>
                <a:srgbClr val="0000FF"/>
              </a:solidFill>
              <a:effectLst/>
              <a:latin typeface="Calibri" panose="020F0502020204030204" pitchFamily="34" charset="0"/>
            </a:endParaRPr>
          </a:p>
          <a:p>
            <a:endParaRPr lang="nl-NL" sz="1400" dirty="0"/>
          </a:p>
          <a:p>
            <a:r>
              <a:rPr lang="nl-NL" sz="1400" dirty="0">
                <a:effectLst/>
                <a:latin typeface="Verdana" panose="020B0604030504040204" pitchFamily="34" charset="0"/>
              </a:rPr>
              <a:t>2. Kies één van de casussen uit het programma. Beschrijf in enkele zinnen hoe deze casus jou raakt. Welke gedachten en gevoelens roept deze situatie bij jou op</a:t>
            </a:r>
            <a:endParaRPr sz="1400" dirty="0">
              <a:latin typeface="Calibri" panose="020F0502020204030204" pitchFamily="34" charset="0"/>
              <a:ea typeface="Calibri" panose="020F0502020204030204" pitchFamily="34" charset="0"/>
              <a:cs typeface="Times New Roman" panose="02020603050405020304" pitchFamily="18" charset="0"/>
            </a:endParaRPr>
          </a:p>
          <a:p>
            <a:pPr marL="36195">
              <a:defRPr/>
            </a:pPr>
            <a:r>
              <a:rPr sz="1400" dirty="0">
                <a:ea typeface="Calibri" panose="020F0502020204030204" pitchFamily="34" charset="0"/>
                <a:cs typeface="Times New Roman" panose="02020603050405020304" pitchFamily="18" charset="0"/>
              </a:rPr>
              <a:t> </a:t>
            </a:r>
            <a:endParaRPr sz="1400" dirty="0">
              <a:latin typeface="Calibri" panose="020F0502020204030204" pitchFamily="34" charset="0"/>
              <a:ea typeface="Calibri" panose="020F0502020204030204" pitchFamily="34" charset="0"/>
              <a:cs typeface="Times New Roman" panose="02020603050405020304" pitchFamily="18" charset="0"/>
            </a:endParaRPr>
          </a:p>
          <a:p>
            <a:pPr marL="34925">
              <a:defRPr/>
            </a:pPr>
            <a:endParaRPr lang="nl-NL" sz="1800" dirty="0">
              <a:effectLst/>
              <a:latin typeface="Calibri" panose="020F0502020204030204" pitchFamily="34" charset="0"/>
              <a:ea typeface="Calibri" panose="020F0502020204030204" pitchFamily="34" charset="0"/>
              <a:cs typeface="Times New Roman" panose="02020603050405020304" pitchFamily="18" charset="0"/>
            </a:endParaRPr>
          </a:p>
          <a:p>
            <a:pPr marL="34925">
              <a:buFont typeface="Arial" panose="020B0604020202020204" pitchFamily="34" charset="0"/>
              <a:buNone/>
              <a:defRPr/>
            </a:pPr>
            <a:endParaRPr altLang="nl-NL" sz="1400" dirty="0"/>
          </a:p>
        </p:txBody>
      </p:sp>
      <p:pic>
        <p:nvPicPr>
          <p:cNvPr id="15364" name="Picture 6" descr="Thuiskantoor, Thuis, Werk, Internet">
            <a:extLst>
              <a:ext uri="{FF2B5EF4-FFF2-40B4-BE49-F238E27FC236}">
                <a16:creationId xmlns:a16="http://schemas.microsoft.com/office/drawing/2014/main" id="{99727B0A-966B-47EE-8AB4-E289F4247F09}"/>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232358" y="1674122"/>
            <a:ext cx="2689392" cy="251211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ransition/>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86" name="Titel 12">
            <a:extLst>
              <a:ext uri="{FF2B5EF4-FFF2-40B4-BE49-F238E27FC236}">
                <a16:creationId xmlns:a16="http://schemas.microsoft.com/office/drawing/2014/main" id="{FE61EFDE-54AF-4252-801D-E949FEF7231F}"/>
              </a:ext>
            </a:extLst>
          </p:cNvPr>
          <p:cNvSpPr>
            <a:spLocks noGrp="1"/>
          </p:cNvSpPr>
          <p:nvPr>
            <p:ph type="title"/>
          </p:nvPr>
        </p:nvSpPr>
        <p:spPr>
          <a:xfrm>
            <a:off x="457200" y="538163"/>
            <a:ext cx="6731000" cy="1260475"/>
          </a:xfrm>
        </p:spPr>
        <p:txBody>
          <a:bodyPr/>
          <a:lstStyle/>
          <a:p>
            <a:pPr eaLnBrk="1" hangingPunct="1">
              <a:lnSpc>
                <a:spcPct val="150000"/>
              </a:lnSpc>
            </a:pPr>
            <a:r>
              <a:rPr lang="nl-NL" altLang="nl-NL" sz="2800"/>
              <a:t>Tot de volgende keer! </a:t>
            </a:r>
            <a:endParaRPr lang="nl-NL" altLang="nl-NL" sz="2800" b="0"/>
          </a:p>
        </p:txBody>
      </p:sp>
      <p:sp>
        <p:nvSpPr>
          <p:cNvPr id="16387" name="Tijdelijke aanduiding voor tekst 3">
            <a:extLst>
              <a:ext uri="{FF2B5EF4-FFF2-40B4-BE49-F238E27FC236}">
                <a16:creationId xmlns:a16="http://schemas.microsoft.com/office/drawing/2014/main" id="{3F7503BE-97F4-4935-B06D-25E39408AD42}"/>
              </a:ext>
            </a:extLst>
          </p:cNvPr>
          <p:cNvSpPr>
            <a:spLocks noGrp="1"/>
          </p:cNvSpPr>
          <p:nvPr>
            <p:ph type="body" sz="half" idx="2"/>
          </p:nvPr>
        </p:nvSpPr>
        <p:spPr>
          <a:xfrm>
            <a:off x="457200" y="1258888"/>
            <a:ext cx="7864475" cy="2547937"/>
          </a:xfrm>
        </p:spPr>
        <p:txBody>
          <a:bodyPr/>
          <a:lstStyle/>
          <a:p>
            <a:endParaRPr lang="nl-NL" altLang="nl-NL"/>
          </a:p>
        </p:txBody>
      </p:sp>
    </p:spTree>
  </p:cSld>
  <p:clrMapOvr>
    <a:masterClrMapping/>
  </p:clrMapOvr>
  <p:transition/>
</p:sld>
</file>

<file path=ppt/tags/tag1.xml><?xml version="1.0" encoding="utf-8"?>
<p:tagLst xmlns:a="http://schemas.openxmlformats.org/drawingml/2006/main" xmlns:r="http://schemas.openxmlformats.org/officeDocument/2006/relationships" xmlns:p="http://schemas.openxmlformats.org/presentationml/2006/main">
  <p:tag name="TIMING" val="|15.1|7.2"/>
</p:tagLst>
</file>

<file path=ppt/tags/tag2.xml><?xml version="1.0" encoding="utf-8"?>
<p:tagLst xmlns:a="http://schemas.openxmlformats.org/drawingml/2006/main" xmlns:r="http://schemas.openxmlformats.org/officeDocument/2006/relationships" xmlns:p="http://schemas.openxmlformats.org/presentationml/2006/main">
  <p:tag name="TIMING" val="|33.7|11.3|7.5"/>
</p:tagLst>
</file>

<file path=ppt/tags/tag3.xml><?xml version="1.0" encoding="utf-8"?>
<p:tagLst xmlns:a="http://schemas.openxmlformats.org/drawingml/2006/main" xmlns:r="http://schemas.openxmlformats.org/officeDocument/2006/relationships" xmlns:p="http://schemas.openxmlformats.org/presentationml/2006/main">
  <p:tag name="TIMING" val="|9.9|8.8"/>
</p:tagLst>
</file>

<file path=ppt/tags/tag4.xml><?xml version="1.0" encoding="utf-8"?>
<p:tagLst xmlns:a="http://schemas.openxmlformats.org/drawingml/2006/main" xmlns:r="http://schemas.openxmlformats.org/officeDocument/2006/relationships" xmlns:p="http://schemas.openxmlformats.org/presentationml/2006/main">
  <p:tag name="TIMING" val="|15.8|34.3|32.9"/>
</p:tagLst>
</file>

<file path=ppt/theme/theme1.xml><?xml version="1.0" encoding="utf-8"?>
<a:theme xmlns:a="http://schemas.openxmlformats.org/drawingml/2006/main" name="Office-thema">
  <a:themeElements>
    <a:clrScheme name="Aangepast 138">
      <a:dk1>
        <a:sysClr val="windowText" lastClr="000000"/>
      </a:dk1>
      <a:lt1>
        <a:sysClr val="window" lastClr="FFFFFF"/>
      </a:lt1>
      <a:dk2>
        <a:srgbClr val="44546A"/>
      </a:dk2>
      <a:lt2>
        <a:srgbClr val="E7E6E6"/>
      </a:lt2>
      <a:accent1>
        <a:srgbClr val="912383"/>
      </a:accent1>
      <a:accent2>
        <a:srgbClr val="6EB12D"/>
      </a:accent2>
      <a:accent3>
        <a:srgbClr val="006F8A"/>
      </a:accent3>
      <a:accent4>
        <a:srgbClr val="E31B1E"/>
      </a:accent4>
      <a:accent5>
        <a:srgbClr val="F2F2F2"/>
      </a:accent5>
      <a:accent6>
        <a:srgbClr val="70AD47"/>
      </a:accent6>
      <a:hlink>
        <a:srgbClr val="0563C1"/>
      </a:hlink>
      <a:folHlink>
        <a:srgbClr val="954F72"/>
      </a:folHlink>
    </a:clrScheme>
    <a:fontScheme name="Aangepast 12">
      <a:majorFont>
        <a:latin typeface="Verdana"/>
        <a:ea typeface=""/>
        <a:cs typeface=""/>
      </a:majorFont>
      <a:minorFont>
        <a:latin typeface="Verdana"/>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txDef>
      <a:spPr>
        <a:noFill/>
      </a:spPr>
      <a:bodyPr wrap="square" rtlCol="0">
        <a:spAutoFit/>
      </a:bodyPr>
      <a:lstStyle>
        <a:defPPr>
          <a:defRPr sz="1400" dirty="0" err="1" smtClean="0"/>
        </a:defPPr>
      </a:lstStyle>
    </a:txDef>
  </a:objectDefaults>
  <a:extraClrSchemeLst/>
  <a:extLst>
    <a:ext uri="{05A4C25C-085E-4340-85A3-A5531E510DB2}">
      <thm15:themeFamily xmlns:thm15="http://schemas.microsoft.com/office/thememl/2012/main" name="Driestar hogeschool" id="{4C4BB77D-3A7A-4CA7-A8A9-B3D1D163521E}" vid="{808367E9-83A0-4321-98F0-7B31AFAD6C14}"/>
    </a:ext>
  </a:extLst>
</a:theme>
</file>

<file path=ppt/theme/theme2.xml><?xml version="1.0" encoding="utf-8"?>
<a:theme xmlns:a="http://schemas.openxmlformats.org/drawingml/2006/main" name="Kantoorthema">
  <a:themeElements>
    <a:clrScheme name="Kantoor">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Kantoor">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Kantoor">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Organic</Template>
  <TotalTime>8793</TotalTime>
  <Words>938</Words>
  <Application>Microsoft Office PowerPoint</Application>
  <PresentationFormat>Diavoorstelling (16:9)</PresentationFormat>
  <Paragraphs>161</Paragraphs>
  <Slides>27</Slides>
  <Notes>9</Notes>
  <HiddenSlides>0</HiddenSlides>
  <MMClips>0</MMClips>
  <ScaleCrop>false</ScaleCrop>
  <HeadingPairs>
    <vt:vector size="6" baseType="variant">
      <vt:variant>
        <vt:lpstr>Gebruikte lettertypen</vt:lpstr>
      </vt:variant>
      <vt:variant>
        <vt:i4>4</vt:i4>
      </vt:variant>
      <vt:variant>
        <vt:lpstr>Thema</vt:lpstr>
      </vt:variant>
      <vt:variant>
        <vt:i4>1</vt:i4>
      </vt:variant>
      <vt:variant>
        <vt:lpstr>Diatitels</vt:lpstr>
      </vt:variant>
      <vt:variant>
        <vt:i4>27</vt:i4>
      </vt:variant>
    </vt:vector>
  </HeadingPairs>
  <TitlesOfParts>
    <vt:vector size="32" baseType="lpstr">
      <vt:lpstr>Arial</vt:lpstr>
      <vt:lpstr>Calibri</vt:lpstr>
      <vt:lpstr>Segoe UI Light</vt:lpstr>
      <vt:lpstr>Verdana</vt:lpstr>
      <vt:lpstr>Office-thema</vt:lpstr>
      <vt:lpstr>HBO Pedagogiek</vt:lpstr>
      <vt:lpstr>Werken binnen gedwongen kader</vt:lpstr>
      <vt:lpstr>Programma</vt:lpstr>
      <vt:lpstr>Na deze drie colleges ben je in staat om:   </vt:lpstr>
      <vt:lpstr>Persoonlijke reflectie op proces meldcode</vt:lpstr>
      <vt:lpstr>Bespreek in tweetallen:</vt:lpstr>
      <vt:lpstr>Jeugdbeschermingsmaatregelen:</vt:lpstr>
      <vt:lpstr>Drie pijlers binnen jeugdbescherming:</vt:lpstr>
      <vt:lpstr>Internationale Verdrag inzake Rechten van het Kind:</vt:lpstr>
      <vt:lpstr>Twee basale rechten vanuit IVRM en  IVRK:</vt:lpstr>
      <vt:lpstr>Opvoeding kent drie aspecten</vt:lpstr>
      <vt:lpstr>Ouderschap</vt:lpstr>
      <vt:lpstr>Gezag</vt:lpstr>
      <vt:lpstr>Ingrijpen in gezag: kinderbeschermingsmaatregelen</vt:lpstr>
      <vt:lpstr>2 verschillende maatregelen</vt:lpstr>
      <vt:lpstr>Ondertoezichtstelling; een kennistest:</vt:lpstr>
      <vt:lpstr>Ondertoezichtstelling:</vt:lpstr>
      <vt:lpstr>Uitvoering ondertoezichtstelling:</vt:lpstr>
      <vt:lpstr>Uitvoering ondertoezichtstelling</vt:lpstr>
      <vt:lpstr>Gezagsbeëindigende maatregelen</vt:lpstr>
      <vt:lpstr>PowerPoint-presentatie</vt:lpstr>
      <vt:lpstr>Nieuwe jeugdbescherming:</vt:lpstr>
      <vt:lpstr>PowerPoint-presentatie</vt:lpstr>
      <vt:lpstr>PowerPoint-presentatie</vt:lpstr>
      <vt:lpstr>Verwerkingsopdracht</vt:lpstr>
      <vt:lpstr>Huiswerk voor 25 mei lesuur 18 en 19</vt:lpstr>
      <vt:lpstr>Tot de volgende keer! </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PowerPoint-presentatie</dc:title>
  <dc:creator>Slingerland.A.</dc:creator>
  <cp:lastModifiedBy>M. Vermeulen</cp:lastModifiedBy>
  <cp:revision>388</cp:revision>
  <dcterms:created xsi:type="dcterms:W3CDTF">2017-02-07T16:20:32Z</dcterms:created>
  <dcterms:modified xsi:type="dcterms:W3CDTF">2022-05-30T10:58:47Z</dcterms:modified>
</cp:coreProperties>
</file>