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3"/>
  </p:notesMasterIdLst>
  <p:sldIdLst>
    <p:sldId id="372" r:id="rId2"/>
    <p:sldId id="260" r:id="rId3"/>
    <p:sldId id="374" r:id="rId4"/>
    <p:sldId id="343" r:id="rId5"/>
    <p:sldId id="345" r:id="rId6"/>
    <p:sldId id="346" r:id="rId7"/>
    <p:sldId id="347" r:id="rId8"/>
    <p:sldId id="348" r:id="rId9"/>
    <p:sldId id="308" r:id="rId10"/>
    <p:sldId id="355" r:id="rId11"/>
    <p:sldId id="299" r:id="rId12"/>
    <p:sldId id="460" r:id="rId13"/>
    <p:sldId id="461" r:id="rId14"/>
    <p:sldId id="462" r:id="rId15"/>
    <p:sldId id="463" r:id="rId16"/>
    <p:sldId id="464" r:id="rId17"/>
    <p:sldId id="465" r:id="rId18"/>
    <p:sldId id="466" r:id="rId19"/>
    <p:sldId id="467" r:id="rId20"/>
    <p:sldId id="468" r:id="rId21"/>
    <p:sldId id="470" r:id="rId22"/>
    <p:sldId id="471" r:id="rId23"/>
    <p:sldId id="472" r:id="rId24"/>
    <p:sldId id="473" r:id="rId25"/>
    <p:sldId id="474" r:id="rId26"/>
    <p:sldId id="475" r:id="rId27"/>
    <p:sldId id="476" r:id="rId28"/>
    <p:sldId id="478" r:id="rId29"/>
    <p:sldId id="375" r:id="rId30"/>
    <p:sldId id="477" r:id="rId31"/>
    <p:sldId id="273" r:id="rId32"/>
  </p:sldIdLst>
  <p:sldSz cx="9144000" cy="5143500" type="screen16x9"/>
  <p:notesSz cx="6858000" cy="9144000"/>
  <p:defaultTextStyle>
    <a:defPPr>
      <a:defRPr lang="nl-NL"/>
    </a:defPPr>
    <a:lvl1pPr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5ABA"/>
    <a:srgbClr val="99CCFF"/>
    <a:srgbClr val="6EB12D"/>
    <a:srgbClr val="912383"/>
    <a:srgbClr val="BA28A9"/>
    <a:srgbClr val="E31B1E"/>
    <a:srgbClr val="9C399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86055" autoAdjust="0"/>
  </p:normalViewPr>
  <p:slideViewPr>
    <p:cSldViewPr snapToGrid="0" snapToObjects="1" showGuides="1">
      <p:cViewPr varScale="1">
        <p:scale>
          <a:sx n="95" d="100"/>
          <a:sy n="95" d="100"/>
        </p:scale>
        <p:origin x="1094" y="53"/>
      </p:cViewPr>
      <p:guideLst>
        <p:guide orient="horz" pos="1620"/>
        <p:guide pos="2880"/>
      </p:guideLst>
    </p:cSldViewPr>
  </p:slideViewPr>
  <p:outlineViewPr>
    <p:cViewPr>
      <p:scale>
        <a:sx n="33" d="100"/>
        <a:sy n="33" d="100"/>
      </p:scale>
      <p:origin x="0" y="10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Vermeulen" userId="9a3419d0-b340-4d3a-99bd-6dd0d4619af3" providerId="ADAL" clId="{67477F15-BA59-4CB8-8588-148036419077}"/>
    <pc:docChg chg="undo custSel addSld delSld modSld sldOrd">
      <pc:chgData name="M. Vermeulen" userId="9a3419d0-b340-4d3a-99bd-6dd0d4619af3" providerId="ADAL" clId="{67477F15-BA59-4CB8-8588-148036419077}" dt="2022-06-16T18:00:42.073" v="857" actId="20577"/>
      <pc:docMkLst>
        <pc:docMk/>
      </pc:docMkLst>
      <pc:sldChg chg="modSp add del mod setBg">
        <pc:chgData name="M. Vermeulen" userId="9a3419d0-b340-4d3a-99bd-6dd0d4619af3" providerId="ADAL" clId="{67477F15-BA59-4CB8-8588-148036419077}" dt="2022-06-07T21:10:06.082" v="100" actId="47"/>
        <pc:sldMkLst>
          <pc:docMk/>
          <pc:sldMk cId="264430623" sldId="257"/>
        </pc:sldMkLst>
        <pc:spChg chg="mod">
          <ac:chgData name="M. Vermeulen" userId="9a3419d0-b340-4d3a-99bd-6dd0d4619af3" providerId="ADAL" clId="{67477F15-BA59-4CB8-8588-148036419077}" dt="2022-06-07T21:04:59.303" v="9" actId="27636"/>
          <ac:spMkLst>
            <pc:docMk/>
            <pc:sldMk cId="264430623" sldId="257"/>
            <ac:spMk id="3" creationId="{08FE87AB-0708-4B0A-B666-4428F830B757}"/>
          </ac:spMkLst>
        </pc:spChg>
      </pc:sldChg>
      <pc:sldChg chg="modSp mod">
        <pc:chgData name="M. Vermeulen" userId="9a3419d0-b340-4d3a-99bd-6dd0d4619af3" providerId="ADAL" clId="{67477F15-BA59-4CB8-8588-148036419077}" dt="2022-06-08T16:28:58.550" v="748" actId="1076"/>
        <pc:sldMkLst>
          <pc:docMk/>
          <pc:sldMk cId="3226681569" sldId="260"/>
        </pc:sldMkLst>
        <pc:spChg chg="mod">
          <ac:chgData name="M. Vermeulen" userId="9a3419d0-b340-4d3a-99bd-6dd0d4619af3" providerId="ADAL" clId="{67477F15-BA59-4CB8-8588-148036419077}" dt="2022-06-08T16:28:58.550" v="748" actId="1076"/>
          <ac:spMkLst>
            <pc:docMk/>
            <pc:sldMk cId="3226681569" sldId="260"/>
            <ac:spMk id="2" creationId="{61653D16-4817-4B71-8CBE-6A69E0080565}"/>
          </ac:spMkLst>
        </pc:spChg>
      </pc:sldChg>
      <pc:sldChg chg="add del">
        <pc:chgData name="M. Vermeulen" userId="9a3419d0-b340-4d3a-99bd-6dd0d4619af3" providerId="ADAL" clId="{67477F15-BA59-4CB8-8588-148036419077}" dt="2022-06-07T21:25:25.617" v="506" actId="47"/>
        <pc:sldMkLst>
          <pc:docMk/>
          <pc:sldMk cId="3150711945" sldId="264"/>
        </pc:sldMkLst>
      </pc:sldChg>
      <pc:sldChg chg="add del setBg">
        <pc:chgData name="M. Vermeulen" userId="9a3419d0-b340-4d3a-99bd-6dd0d4619af3" providerId="ADAL" clId="{67477F15-BA59-4CB8-8588-148036419077}" dt="2022-06-07T21:06:03.434" v="22" actId="47"/>
        <pc:sldMkLst>
          <pc:docMk/>
          <pc:sldMk cId="3898535982" sldId="267"/>
        </pc:sldMkLst>
      </pc:sldChg>
      <pc:sldChg chg="add del">
        <pc:chgData name="M. Vermeulen" userId="9a3419d0-b340-4d3a-99bd-6dd0d4619af3" providerId="ADAL" clId="{67477F15-BA59-4CB8-8588-148036419077}" dt="2022-06-07T21:26:27.054" v="556" actId="47"/>
        <pc:sldMkLst>
          <pc:docMk/>
          <pc:sldMk cId="839912261" sldId="271"/>
        </pc:sldMkLst>
      </pc:sldChg>
      <pc:sldChg chg="add del setBg">
        <pc:chgData name="M. Vermeulen" userId="9a3419d0-b340-4d3a-99bd-6dd0d4619af3" providerId="ADAL" clId="{67477F15-BA59-4CB8-8588-148036419077}" dt="2022-06-07T21:23:45.495" v="478" actId="47"/>
        <pc:sldMkLst>
          <pc:docMk/>
          <pc:sldMk cId="2872580376" sldId="272"/>
        </pc:sldMkLst>
      </pc:sldChg>
      <pc:sldChg chg="modSp add del mod">
        <pc:chgData name="M. Vermeulen" userId="9a3419d0-b340-4d3a-99bd-6dd0d4619af3" providerId="ADAL" clId="{67477F15-BA59-4CB8-8588-148036419077}" dt="2022-06-07T21:33:07.033" v="682" actId="47"/>
        <pc:sldMkLst>
          <pc:docMk/>
          <pc:sldMk cId="2718143405" sldId="275"/>
        </pc:sldMkLst>
        <pc:spChg chg="mod">
          <ac:chgData name="M. Vermeulen" userId="9a3419d0-b340-4d3a-99bd-6dd0d4619af3" providerId="ADAL" clId="{67477F15-BA59-4CB8-8588-148036419077}" dt="2022-06-07T21:27:29.369" v="583" actId="20577"/>
          <ac:spMkLst>
            <pc:docMk/>
            <pc:sldMk cId="2718143405" sldId="275"/>
            <ac:spMk id="6" creationId="{4997F411-A817-4227-95CA-14BD87CE9750}"/>
          </ac:spMkLst>
        </pc:spChg>
      </pc:sldChg>
      <pc:sldChg chg="delSp modSp add del mod setBg delDesignElem">
        <pc:chgData name="M. Vermeulen" userId="9a3419d0-b340-4d3a-99bd-6dd0d4619af3" providerId="ADAL" clId="{67477F15-BA59-4CB8-8588-148036419077}" dt="2022-06-07T21:12:30.509" v="198" actId="47"/>
        <pc:sldMkLst>
          <pc:docMk/>
          <pc:sldMk cId="104462377" sldId="277"/>
        </pc:sldMkLst>
        <pc:spChg chg="mod">
          <ac:chgData name="M. Vermeulen" userId="9a3419d0-b340-4d3a-99bd-6dd0d4619af3" providerId="ADAL" clId="{67477F15-BA59-4CB8-8588-148036419077}" dt="2022-06-07T21:04:59.333" v="12" actId="27636"/>
          <ac:spMkLst>
            <pc:docMk/>
            <pc:sldMk cId="104462377" sldId="277"/>
            <ac:spMk id="5" creationId="{D2B86F42-F3AD-451F-8AF6-89E837969C15}"/>
          </ac:spMkLst>
        </pc:spChg>
        <pc:spChg chg="del">
          <ac:chgData name="M. Vermeulen" userId="9a3419d0-b340-4d3a-99bd-6dd0d4619af3" providerId="ADAL" clId="{67477F15-BA59-4CB8-8588-148036419077}" dt="2022-06-07T21:04:59.195" v="8"/>
          <ac:spMkLst>
            <pc:docMk/>
            <pc:sldMk cId="104462377" sldId="277"/>
            <ac:spMk id="71" creationId="{93B3D315-2706-4149-873C-331EDFAFEF5A}"/>
          </ac:spMkLst>
        </pc:spChg>
        <pc:spChg chg="del">
          <ac:chgData name="M. Vermeulen" userId="9a3419d0-b340-4d3a-99bd-6dd0d4619af3" providerId="ADAL" clId="{67477F15-BA59-4CB8-8588-148036419077}" dt="2022-06-07T21:04:59.195" v="8"/>
          <ac:spMkLst>
            <pc:docMk/>
            <pc:sldMk cId="104462377" sldId="277"/>
            <ac:spMk id="73" creationId="{8D04E398-086D-467C-B390-9F9079FA7ABA}"/>
          </ac:spMkLst>
        </pc:spChg>
        <pc:spChg chg="del">
          <ac:chgData name="M. Vermeulen" userId="9a3419d0-b340-4d3a-99bd-6dd0d4619af3" providerId="ADAL" clId="{67477F15-BA59-4CB8-8588-148036419077}" dt="2022-06-07T21:04:59.195" v="8"/>
          <ac:spMkLst>
            <pc:docMk/>
            <pc:sldMk cId="104462377" sldId="277"/>
            <ac:spMk id="75" creationId="{20E344BB-E23E-4198-B2C7-8E752C6A956A}"/>
          </ac:spMkLst>
        </pc:spChg>
      </pc:sldChg>
      <pc:sldChg chg="modSp add del mod setBg">
        <pc:chgData name="M. Vermeulen" userId="9a3419d0-b340-4d3a-99bd-6dd0d4619af3" providerId="ADAL" clId="{67477F15-BA59-4CB8-8588-148036419077}" dt="2022-06-07T21:11:19.884" v="150" actId="47"/>
        <pc:sldMkLst>
          <pc:docMk/>
          <pc:sldMk cId="2801881765" sldId="278"/>
        </pc:sldMkLst>
        <pc:spChg chg="mod">
          <ac:chgData name="M. Vermeulen" userId="9a3419d0-b340-4d3a-99bd-6dd0d4619af3" providerId="ADAL" clId="{67477F15-BA59-4CB8-8588-148036419077}" dt="2022-06-07T21:04:59.318" v="11" actId="27636"/>
          <ac:spMkLst>
            <pc:docMk/>
            <pc:sldMk cId="2801881765" sldId="278"/>
            <ac:spMk id="2" creationId="{DFD1C4B7-F032-4101-80C6-E9C5977F5FD6}"/>
          </ac:spMkLst>
        </pc:spChg>
        <pc:spChg chg="mod">
          <ac:chgData name="M. Vermeulen" userId="9a3419d0-b340-4d3a-99bd-6dd0d4619af3" providerId="ADAL" clId="{67477F15-BA59-4CB8-8588-148036419077}" dt="2022-06-07T21:04:59.318" v="10" actId="27636"/>
          <ac:spMkLst>
            <pc:docMk/>
            <pc:sldMk cId="2801881765" sldId="278"/>
            <ac:spMk id="4" creationId="{AF3DD7EE-C4EF-4E3F-B695-77EE4A4B7570}"/>
          </ac:spMkLst>
        </pc:spChg>
      </pc:sldChg>
      <pc:sldChg chg="delSp modSp add del mod setBg delDesignElem">
        <pc:chgData name="M. Vermeulen" userId="9a3419d0-b340-4d3a-99bd-6dd0d4619af3" providerId="ADAL" clId="{67477F15-BA59-4CB8-8588-148036419077}" dt="2022-06-07T21:13:18.584" v="230" actId="47"/>
        <pc:sldMkLst>
          <pc:docMk/>
          <pc:sldMk cId="2529762257" sldId="279"/>
        </pc:sldMkLst>
        <pc:spChg chg="mod">
          <ac:chgData name="M. Vermeulen" userId="9a3419d0-b340-4d3a-99bd-6dd0d4619af3" providerId="ADAL" clId="{67477F15-BA59-4CB8-8588-148036419077}" dt="2022-06-07T21:04:59.349" v="13" actId="27636"/>
          <ac:spMkLst>
            <pc:docMk/>
            <pc:sldMk cId="2529762257" sldId="279"/>
            <ac:spMk id="3" creationId="{015C88B6-25DD-414C-B3A8-6395744DBA47}"/>
          </ac:spMkLst>
        </pc:spChg>
        <pc:spChg chg="del">
          <ac:chgData name="M. Vermeulen" userId="9a3419d0-b340-4d3a-99bd-6dd0d4619af3" providerId="ADAL" clId="{67477F15-BA59-4CB8-8588-148036419077}" dt="2022-06-07T21:04:59.195" v="8"/>
          <ac:spMkLst>
            <pc:docMk/>
            <pc:sldMk cId="2529762257" sldId="279"/>
            <ac:spMk id="71" creationId="{E1CE536E-134A-4A35-900B-30F927D5B525}"/>
          </ac:spMkLst>
        </pc:spChg>
        <pc:spChg chg="del">
          <ac:chgData name="M. Vermeulen" userId="9a3419d0-b340-4d3a-99bd-6dd0d4619af3" providerId="ADAL" clId="{67477F15-BA59-4CB8-8588-148036419077}" dt="2022-06-07T21:04:59.195" v="8"/>
          <ac:spMkLst>
            <pc:docMk/>
            <pc:sldMk cId="2529762257" sldId="279"/>
            <ac:spMk id="73" creationId="{FA0382D1-1594-4E3D-842E-04E1E5E7578B}"/>
          </ac:spMkLst>
        </pc:spChg>
      </pc:sldChg>
      <pc:sldChg chg="delSp add del setBg delDesignElem">
        <pc:chgData name="M. Vermeulen" userId="9a3419d0-b340-4d3a-99bd-6dd0d4619af3" providerId="ADAL" clId="{67477F15-BA59-4CB8-8588-148036419077}" dt="2022-06-07T21:13:51.323" v="261" actId="47"/>
        <pc:sldMkLst>
          <pc:docMk/>
          <pc:sldMk cId="2227852846" sldId="280"/>
        </pc:sldMkLst>
        <pc:spChg chg="del">
          <ac:chgData name="M. Vermeulen" userId="9a3419d0-b340-4d3a-99bd-6dd0d4619af3" providerId="ADAL" clId="{67477F15-BA59-4CB8-8588-148036419077}" dt="2022-06-07T21:04:59.195" v="8"/>
          <ac:spMkLst>
            <pc:docMk/>
            <pc:sldMk cId="2227852846" sldId="280"/>
            <ac:spMk id="17" creationId="{1B0A7D14-7B67-4022-A8BE-1CCD4A0F1B06}"/>
          </ac:spMkLst>
        </pc:spChg>
        <pc:spChg chg="del">
          <ac:chgData name="M. Vermeulen" userId="9a3419d0-b340-4d3a-99bd-6dd0d4619af3" providerId="ADAL" clId="{67477F15-BA59-4CB8-8588-148036419077}" dt="2022-06-07T21:04:59.195" v="8"/>
          <ac:spMkLst>
            <pc:docMk/>
            <pc:sldMk cId="2227852846" sldId="280"/>
            <ac:spMk id="18" creationId="{AB09A9E8-BF27-4613-A775-071F082083A9}"/>
          </ac:spMkLst>
        </pc:spChg>
        <pc:spChg chg="del">
          <ac:chgData name="M. Vermeulen" userId="9a3419d0-b340-4d3a-99bd-6dd0d4619af3" providerId="ADAL" clId="{67477F15-BA59-4CB8-8588-148036419077}" dt="2022-06-07T21:04:59.195" v="8"/>
          <ac:spMkLst>
            <pc:docMk/>
            <pc:sldMk cId="2227852846" sldId="280"/>
            <ac:spMk id="19" creationId="{C3AFE299-6F79-44AF-9A77-2DC2DC1F8461}"/>
          </ac:spMkLst>
        </pc:spChg>
      </pc:sldChg>
      <pc:sldChg chg="delSp modSp add del mod setBg delDesignElem">
        <pc:chgData name="M. Vermeulen" userId="9a3419d0-b340-4d3a-99bd-6dd0d4619af3" providerId="ADAL" clId="{67477F15-BA59-4CB8-8588-148036419077}" dt="2022-06-07T21:16:58.367" v="291" actId="47"/>
        <pc:sldMkLst>
          <pc:docMk/>
          <pc:sldMk cId="3714766436" sldId="281"/>
        </pc:sldMkLst>
        <pc:spChg chg="mod">
          <ac:chgData name="M. Vermeulen" userId="9a3419d0-b340-4d3a-99bd-6dd0d4619af3" providerId="ADAL" clId="{67477F15-BA59-4CB8-8588-148036419077}" dt="2022-06-07T21:04:59.365" v="14" actId="27636"/>
          <ac:spMkLst>
            <pc:docMk/>
            <pc:sldMk cId="3714766436" sldId="281"/>
            <ac:spMk id="3" creationId="{CD9088D6-5CE1-4CDC-8A13-3C3C6966AEBA}"/>
          </ac:spMkLst>
        </pc:spChg>
        <pc:spChg chg="del">
          <ac:chgData name="M. Vermeulen" userId="9a3419d0-b340-4d3a-99bd-6dd0d4619af3" providerId="ADAL" clId="{67477F15-BA59-4CB8-8588-148036419077}" dt="2022-06-07T21:04:59.195" v="8"/>
          <ac:spMkLst>
            <pc:docMk/>
            <pc:sldMk cId="3714766436" sldId="281"/>
            <ac:spMk id="71" creationId="{E1CE536E-134A-4A35-900B-30F927D5B525}"/>
          </ac:spMkLst>
        </pc:spChg>
        <pc:spChg chg="del">
          <ac:chgData name="M. Vermeulen" userId="9a3419d0-b340-4d3a-99bd-6dd0d4619af3" providerId="ADAL" clId="{67477F15-BA59-4CB8-8588-148036419077}" dt="2022-06-07T21:04:59.195" v="8"/>
          <ac:spMkLst>
            <pc:docMk/>
            <pc:sldMk cId="3714766436" sldId="281"/>
            <ac:spMk id="73" creationId="{FA0382D1-1594-4E3D-842E-04E1E5E7578B}"/>
          </ac:spMkLst>
        </pc:spChg>
      </pc:sldChg>
      <pc:sldChg chg="add del modNotesTx">
        <pc:chgData name="M. Vermeulen" userId="9a3419d0-b340-4d3a-99bd-6dd0d4619af3" providerId="ADAL" clId="{67477F15-BA59-4CB8-8588-148036419077}" dt="2022-06-07T21:21:36.488" v="362" actId="47"/>
        <pc:sldMkLst>
          <pc:docMk/>
          <pc:sldMk cId="3676728539" sldId="282"/>
        </pc:sldMkLst>
      </pc:sldChg>
      <pc:sldChg chg="add del">
        <pc:chgData name="M. Vermeulen" userId="9a3419d0-b340-4d3a-99bd-6dd0d4619af3" providerId="ADAL" clId="{67477F15-BA59-4CB8-8588-148036419077}" dt="2022-06-07T21:17:49.120" v="326" actId="47"/>
        <pc:sldMkLst>
          <pc:docMk/>
          <pc:sldMk cId="1946915748" sldId="283"/>
        </pc:sldMkLst>
      </pc:sldChg>
      <pc:sldChg chg="add del setBg">
        <pc:chgData name="M. Vermeulen" userId="9a3419d0-b340-4d3a-99bd-6dd0d4619af3" providerId="ADAL" clId="{67477F15-BA59-4CB8-8588-148036419077}" dt="2022-06-07T21:22:38.111" v="406" actId="47"/>
        <pc:sldMkLst>
          <pc:docMk/>
          <pc:sldMk cId="1139467246" sldId="284"/>
        </pc:sldMkLst>
      </pc:sldChg>
      <pc:sldChg chg="add del">
        <pc:chgData name="M. Vermeulen" userId="9a3419d0-b340-4d3a-99bd-6dd0d4619af3" providerId="ADAL" clId="{67477F15-BA59-4CB8-8588-148036419077}" dt="2022-06-07T21:07:08.708" v="38" actId="47"/>
        <pc:sldMkLst>
          <pc:docMk/>
          <pc:sldMk cId="2485770854" sldId="285"/>
        </pc:sldMkLst>
      </pc:sldChg>
      <pc:sldChg chg="add del">
        <pc:chgData name="M. Vermeulen" userId="9a3419d0-b340-4d3a-99bd-6dd0d4619af3" providerId="ADAL" clId="{67477F15-BA59-4CB8-8588-148036419077}" dt="2022-06-07T21:07:51.786" v="52" actId="47"/>
        <pc:sldMkLst>
          <pc:docMk/>
          <pc:sldMk cId="3059100284" sldId="286"/>
        </pc:sldMkLst>
      </pc:sldChg>
      <pc:sldChg chg="del">
        <pc:chgData name="M. Vermeulen" userId="9a3419d0-b340-4d3a-99bd-6dd0d4619af3" providerId="ADAL" clId="{67477F15-BA59-4CB8-8588-148036419077}" dt="2022-06-07T21:03:18.175" v="1" actId="47"/>
        <pc:sldMkLst>
          <pc:docMk/>
          <pc:sldMk cId="0" sldId="300"/>
        </pc:sldMkLst>
      </pc:sldChg>
      <pc:sldChg chg="ord">
        <pc:chgData name="M. Vermeulen" userId="9a3419d0-b340-4d3a-99bd-6dd0d4619af3" providerId="ADAL" clId="{67477F15-BA59-4CB8-8588-148036419077}" dt="2022-06-07T21:03:54.617" v="3"/>
        <pc:sldMkLst>
          <pc:docMk/>
          <pc:sldMk cId="0" sldId="347"/>
        </pc:sldMkLst>
      </pc:sldChg>
      <pc:sldChg chg="del">
        <pc:chgData name="M. Vermeulen" userId="9a3419d0-b340-4d3a-99bd-6dd0d4619af3" providerId="ADAL" clId="{67477F15-BA59-4CB8-8588-148036419077}" dt="2022-06-07T21:03:17.442" v="0" actId="47"/>
        <pc:sldMkLst>
          <pc:docMk/>
          <pc:sldMk cId="3932973872" sldId="373"/>
        </pc:sldMkLst>
      </pc:sldChg>
      <pc:sldChg chg="addSp delSp modSp mod">
        <pc:chgData name="M. Vermeulen" userId="9a3419d0-b340-4d3a-99bd-6dd0d4619af3" providerId="ADAL" clId="{67477F15-BA59-4CB8-8588-148036419077}" dt="2022-06-07T21:28:39.583" v="590" actId="14100"/>
        <pc:sldMkLst>
          <pc:docMk/>
          <pc:sldMk cId="1942746275" sldId="375"/>
        </pc:sldMkLst>
        <pc:spChg chg="del">
          <ac:chgData name="M. Vermeulen" userId="9a3419d0-b340-4d3a-99bd-6dd0d4619af3" providerId="ADAL" clId="{67477F15-BA59-4CB8-8588-148036419077}" dt="2022-06-07T21:28:34.472" v="589" actId="478"/>
          <ac:spMkLst>
            <pc:docMk/>
            <pc:sldMk cId="1942746275" sldId="375"/>
            <ac:spMk id="2" creationId="{0995E691-2531-F447-C514-9044265CE099}"/>
          </ac:spMkLst>
        </pc:spChg>
        <pc:picChg chg="add mod">
          <ac:chgData name="M. Vermeulen" userId="9a3419d0-b340-4d3a-99bd-6dd0d4619af3" providerId="ADAL" clId="{67477F15-BA59-4CB8-8588-148036419077}" dt="2022-06-07T21:28:39.583" v="590" actId="14100"/>
          <ac:picMkLst>
            <pc:docMk/>
            <pc:sldMk cId="1942746275" sldId="375"/>
            <ac:picMk id="5" creationId="{DCC79635-6C6F-55CD-A5CF-184DA98F3BF8}"/>
          </ac:picMkLst>
        </pc:picChg>
      </pc:sldChg>
      <pc:sldChg chg="modSp add del mod">
        <pc:chgData name="M. Vermeulen" userId="9a3419d0-b340-4d3a-99bd-6dd0d4619af3" providerId="ADAL" clId="{67477F15-BA59-4CB8-8588-148036419077}" dt="2022-06-07T21:14:03.020" v="262" actId="47"/>
        <pc:sldMkLst>
          <pc:docMk/>
          <pc:sldMk cId="1494231867" sldId="454"/>
        </pc:sldMkLst>
        <pc:spChg chg="mod">
          <ac:chgData name="M. Vermeulen" userId="9a3419d0-b340-4d3a-99bd-6dd0d4619af3" providerId="ADAL" clId="{67477F15-BA59-4CB8-8588-148036419077}" dt="2022-06-07T21:04:59.365" v="15" actId="27636"/>
          <ac:spMkLst>
            <pc:docMk/>
            <pc:sldMk cId="1494231867" sldId="454"/>
            <ac:spMk id="2" creationId="{F8751060-07E3-4000-B22C-BBD4F7473D17}"/>
          </ac:spMkLst>
        </pc:spChg>
      </pc:sldChg>
      <pc:sldChg chg="add del">
        <pc:chgData name="M. Vermeulen" userId="9a3419d0-b340-4d3a-99bd-6dd0d4619af3" providerId="ADAL" clId="{67477F15-BA59-4CB8-8588-148036419077}" dt="2022-06-07T21:08:19.678" v="63" actId="47"/>
        <pc:sldMkLst>
          <pc:docMk/>
          <pc:sldMk cId="373582714" sldId="455"/>
        </pc:sldMkLst>
      </pc:sldChg>
      <pc:sldChg chg="modSp new del mod">
        <pc:chgData name="M. Vermeulen" userId="9a3419d0-b340-4d3a-99bd-6dd0d4619af3" providerId="ADAL" clId="{67477F15-BA59-4CB8-8588-148036419077}" dt="2022-06-07T21:27:02.853" v="558" actId="47"/>
        <pc:sldMkLst>
          <pc:docMk/>
          <pc:sldMk cId="2520482613" sldId="456"/>
        </pc:sldMkLst>
        <pc:spChg chg="mod">
          <ac:chgData name="M. Vermeulen" userId="9a3419d0-b340-4d3a-99bd-6dd0d4619af3" providerId="ADAL" clId="{67477F15-BA59-4CB8-8588-148036419077}" dt="2022-06-07T21:05:19.087" v="17"/>
          <ac:spMkLst>
            <pc:docMk/>
            <pc:sldMk cId="2520482613" sldId="456"/>
            <ac:spMk id="2" creationId="{0C181120-4CB3-775F-3AB4-92830ED6FC00}"/>
          </ac:spMkLst>
        </pc:spChg>
        <pc:spChg chg="mod">
          <ac:chgData name="M. Vermeulen" userId="9a3419d0-b340-4d3a-99bd-6dd0d4619af3" providerId="ADAL" clId="{67477F15-BA59-4CB8-8588-148036419077}" dt="2022-06-07T21:05:59.034" v="21" actId="14100"/>
          <ac:spMkLst>
            <pc:docMk/>
            <pc:sldMk cId="2520482613" sldId="456"/>
            <ac:spMk id="3" creationId="{46D5B9C9-AB70-0D11-859B-E90B6B5BAC89}"/>
          </ac:spMkLst>
        </pc:spChg>
      </pc:sldChg>
      <pc:sldChg chg="addSp modSp new add del mod">
        <pc:chgData name="M. Vermeulen" userId="9a3419d0-b340-4d3a-99bd-6dd0d4619af3" providerId="ADAL" clId="{67477F15-BA59-4CB8-8588-148036419077}" dt="2022-06-07T21:27:04.325" v="559" actId="47"/>
        <pc:sldMkLst>
          <pc:docMk/>
          <pc:sldMk cId="4285003642" sldId="457"/>
        </pc:sldMkLst>
        <pc:spChg chg="mod">
          <ac:chgData name="M. Vermeulen" userId="9a3419d0-b340-4d3a-99bd-6dd0d4619af3" providerId="ADAL" clId="{67477F15-BA59-4CB8-8588-148036419077}" dt="2022-06-07T21:06:18.805" v="30" actId="20577"/>
          <ac:spMkLst>
            <pc:docMk/>
            <pc:sldMk cId="4285003642" sldId="457"/>
            <ac:spMk id="2" creationId="{A3D07505-B346-C374-971C-AE2E9EB8B0BF}"/>
          </ac:spMkLst>
        </pc:spChg>
        <pc:spChg chg="mod">
          <ac:chgData name="M. Vermeulen" userId="9a3419d0-b340-4d3a-99bd-6dd0d4619af3" providerId="ADAL" clId="{67477F15-BA59-4CB8-8588-148036419077}" dt="2022-06-07T21:06:41.958" v="34"/>
          <ac:spMkLst>
            <pc:docMk/>
            <pc:sldMk cId="4285003642" sldId="457"/>
            <ac:spMk id="3" creationId="{E3C038D2-53AB-1415-BD07-EFA7F9F7E5F0}"/>
          </ac:spMkLst>
        </pc:spChg>
        <pc:picChg chg="add mod">
          <ac:chgData name="M. Vermeulen" userId="9a3419d0-b340-4d3a-99bd-6dd0d4619af3" providerId="ADAL" clId="{67477F15-BA59-4CB8-8588-148036419077}" dt="2022-06-07T21:06:55.882" v="35"/>
          <ac:picMkLst>
            <pc:docMk/>
            <pc:sldMk cId="4285003642" sldId="457"/>
            <ac:picMk id="4" creationId="{EEE5DE83-AFEB-5560-EC3F-BA51ACAD601C}"/>
          </ac:picMkLst>
        </pc:picChg>
      </pc:sldChg>
      <pc:sldChg chg="addSp modSp new del mod">
        <pc:chgData name="M. Vermeulen" userId="9a3419d0-b340-4d3a-99bd-6dd0d4619af3" providerId="ADAL" clId="{67477F15-BA59-4CB8-8588-148036419077}" dt="2022-06-07T21:27:05.166" v="560" actId="47"/>
        <pc:sldMkLst>
          <pc:docMk/>
          <pc:sldMk cId="2290651377" sldId="458"/>
        </pc:sldMkLst>
        <pc:spChg chg="mod">
          <ac:chgData name="M. Vermeulen" userId="9a3419d0-b340-4d3a-99bd-6dd0d4619af3" providerId="ADAL" clId="{67477F15-BA59-4CB8-8588-148036419077}" dt="2022-06-07T21:07:15.416" v="46" actId="20577"/>
          <ac:spMkLst>
            <pc:docMk/>
            <pc:sldMk cId="2290651377" sldId="458"/>
            <ac:spMk id="2" creationId="{68908634-2F95-C45A-7AEA-5107D583E8FD}"/>
          </ac:spMkLst>
        </pc:spChg>
        <pc:spChg chg="mod">
          <ac:chgData name="M. Vermeulen" userId="9a3419d0-b340-4d3a-99bd-6dd0d4619af3" providerId="ADAL" clId="{67477F15-BA59-4CB8-8588-148036419077}" dt="2022-06-07T21:07:34.038" v="49" actId="20577"/>
          <ac:spMkLst>
            <pc:docMk/>
            <pc:sldMk cId="2290651377" sldId="458"/>
            <ac:spMk id="3" creationId="{E12198A9-EDFA-762F-2EC4-60CC93004C19}"/>
          </ac:spMkLst>
        </pc:spChg>
        <pc:picChg chg="add mod">
          <ac:chgData name="M. Vermeulen" userId="9a3419d0-b340-4d3a-99bd-6dd0d4619af3" providerId="ADAL" clId="{67477F15-BA59-4CB8-8588-148036419077}" dt="2022-06-07T21:07:47.490" v="51" actId="1076"/>
          <ac:picMkLst>
            <pc:docMk/>
            <pc:sldMk cId="2290651377" sldId="458"/>
            <ac:picMk id="4" creationId="{7B5ED8D3-B373-1256-58CD-3D3E68BA9896}"/>
          </ac:picMkLst>
        </pc:picChg>
      </pc:sldChg>
      <pc:sldChg chg="addSp modSp new del mod">
        <pc:chgData name="M. Vermeulen" userId="9a3419d0-b340-4d3a-99bd-6dd0d4619af3" providerId="ADAL" clId="{67477F15-BA59-4CB8-8588-148036419077}" dt="2022-06-07T21:27:05.885" v="561" actId="47"/>
        <pc:sldMkLst>
          <pc:docMk/>
          <pc:sldMk cId="2416195983" sldId="459"/>
        </pc:sldMkLst>
        <pc:spChg chg="mod">
          <ac:chgData name="M. Vermeulen" userId="9a3419d0-b340-4d3a-99bd-6dd0d4619af3" providerId="ADAL" clId="{67477F15-BA59-4CB8-8588-148036419077}" dt="2022-06-07T21:07:58.942" v="59" actId="20577"/>
          <ac:spMkLst>
            <pc:docMk/>
            <pc:sldMk cId="2416195983" sldId="459"/>
            <ac:spMk id="2" creationId="{A466375E-8304-1733-5717-70E592D40C3E}"/>
          </ac:spMkLst>
        </pc:spChg>
        <pc:spChg chg="mod">
          <ac:chgData name="M. Vermeulen" userId="9a3419d0-b340-4d3a-99bd-6dd0d4619af3" providerId="ADAL" clId="{67477F15-BA59-4CB8-8588-148036419077}" dt="2022-06-07T21:08:08.874" v="60"/>
          <ac:spMkLst>
            <pc:docMk/>
            <pc:sldMk cId="2416195983" sldId="459"/>
            <ac:spMk id="3" creationId="{C6759459-1E6B-60A3-002E-06810C248934}"/>
          </ac:spMkLst>
        </pc:spChg>
        <pc:picChg chg="add mod">
          <ac:chgData name="M. Vermeulen" userId="9a3419d0-b340-4d3a-99bd-6dd0d4619af3" providerId="ADAL" clId="{67477F15-BA59-4CB8-8588-148036419077}" dt="2022-06-07T21:08:17.160" v="62" actId="1076"/>
          <ac:picMkLst>
            <pc:docMk/>
            <pc:sldMk cId="2416195983" sldId="459"/>
            <ac:picMk id="4" creationId="{91D2DF0F-13C7-A92C-DEC7-8A50E4C94833}"/>
          </ac:picMkLst>
        </pc:picChg>
      </pc:sldChg>
      <pc:sldChg chg="addSp delSp modSp new mod">
        <pc:chgData name="M. Vermeulen" userId="9a3419d0-b340-4d3a-99bd-6dd0d4619af3" providerId="ADAL" clId="{67477F15-BA59-4CB8-8588-148036419077}" dt="2022-06-07T21:10:02.639" v="99" actId="1076"/>
        <pc:sldMkLst>
          <pc:docMk/>
          <pc:sldMk cId="1285168218" sldId="460"/>
        </pc:sldMkLst>
        <pc:spChg chg="mod">
          <ac:chgData name="M. Vermeulen" userId="9a3419d0-b340-4d3a-99bd-6dd0d4619af3" providerId="ADAL" clId="{67477F15-BA59-4CB8-8588-148036419077}" dt="2022-06-07T21:08:29.471" v="80" actId="20577"/>
          <ac:spMkLst>
            <pc:docMk/>
            <pc:sldMk cId="1285168218" sldId="460"/>
            <ac:spMk id="2" creationId="{6CC75AF4-E582-F7A6-A014-DC55DBA85FBB}"/>
          </ac:spMkLst>
        </pc:spChg>
        <pc:spChg chg="del">
          <ac:chgData name="M. Vermeulen" userId="9a3419d0-b340-4d3a-99bd-6dd0d4619af3" providerId="ADAL" clId="{67477F15-BA59-4CB8-8588-148036419077}" dt="2022-06-07T21:08:57.604" v="85" actId="478"/>
          <ac:spMkLst>
            <pc:docMk/>
            <pc:sldMk cId="1285168218" sldId="460"/>
            <ac:spMk id="3" creationId="{7FA0CB1F-52D5-4D86-C4C3-78F1320997CB}"/>
          </ac:spMkLst>
        </pc:spChg>
        <pc:spChg chg="add mod">
          <ac:chgData name="M. Vermeulen" userId="9a3419d0-b340-4d3a-99bd-6dd0d4619af3" providerId="ADAL" clId="{67477F15-BA59-4CB8-8588-148036419077}" dt="2022-06-07T21:10:00.234" v="98" actId="1076"/>
          <ac:spMkLst>
            <pc:docMk/>
            <pc:sldMk cId="1285168218" sldId="460"/>
            <ac:spMk id="6" creationId="{2AE7B4D4-7902-0FBB-D524-5D17EDCEA783}"/>
          </ac:spMkLst>
        </pc:spChg>
        <pc:picChg chg="add mod">
          <ac:chgData name="M. Vermeulen" userId="9a3419d0-b340-4d3a-99bd-6dd0d4619af3" providerId="ADAL" clId="{67477F15-BA59-4CB8-8588-148036419077}" dt="2022-06-07T21:10:02.639" v="99" actId="1076"/>
          <ac:picMkLst>
            <pc:docMk/>
            <pc:sldMk cId="1285168218" sldId="460"/>
            <ac:picMk id="4" creationId="{65EFCAAC-DA5B-A949-0E8C-6478D21A40BC}"/>
          </ac:picMkLst>
        </pc:picChg>
      </pc:sldChg>
      <pc:sldChg chg="addSp delSp modSp new mod">
        <pc:chgData name="M. Vermeulen" userId="9a3419d0-b340-4d3a-99bd-6dd0d4619af3" providerId="ADAL" clId="{67477F15-BA59-4CB8-8588-148036419077}" dt="2022-06-07T21:11:17.581" v="149" actId="1076"/>
        <pc:sldMkLst>
          <pc:docMk/>
          <pc:sldMk cId="3246942590" sldId="461"/>
        </pc:sldMkLst>
        <pc:spChg chg="mod">
          <ac:chgData name="M. Vermeulen" userId="9a3419d0-b340-4d3a-99bd-6dd0d4619af3" providerId="ADAL" clId="{67477F15-BA59-4CB8-8588-148036419077}" dt="2022-06-07T21:11:17.581" v="149" actId="1076"/>
          <ac:spMkLst>
            <pc:docMk/>
            <pc:sldMk cId="3246942590" sldId="461"/>
            <ac:spMk id="2" creationId="{D58EC92A-5B72-6158-9870-E5700CB5E229}"/>
          </ac:spMkLst>
        </pc:spChg>
        <pc:spChg chg="del">
          <ac:chgData name="M. Vermeulen" userId="9a3419d0-b340-4d3a-99bd-6dd0d4619af3" providerId="ADAL" clId="{67477F15-BA59-4CB8-8588-148036419077}" dt="2022-06-07T21:10:35.358" v="125" actId="478"/>
          <ac:spMkLst>
            <pc:docMk/>
            <pc:sldMk cId="3246942590" sldId="461"/>
            <ac:spMk id="3" creationId="{E3CC473B-2573-577E-FEF3-5B4B15619C06}"/>
          </ac:spMkLst>
        </pc:spChg>
        <pc:spChg chg="add mod">
          <ac:chgData name="M. Vermeulen" userId="9a3419d0-b340-4d3a-99bd-6dd0d4619af3" providerId="ADAL" clId="{67477F15-BA59-4CB8-8588-148036419077}" dt="2022-06-07T21:11:15.081" v="148" actId="1076"/>
          <ac:spMkLst>
            <pc:docMk/>
            <pc:sldMk cId="3246942590" sldId="461"/>
            <ac:spMk id="5" creationId="{62B4E235-91F3-9DC5-FA7D-3C23DAB2E054}"/>
          </ac:spMkLst>
        </pc:spChg>
        <pc:picChg chg="add mod">
          <ac:chgData name="M. Vermeulen" userId="9a3419d0-b340-4d3a-99bd-6dd0d4619af3" providerId="ADAL" clId="{67477F15-BA59-4CB8-8588-148036419077}" dt="2022-06-07T21:11:12.214" v="147" actId="1076"/>
          <ac:picMkLst>
            <pc:docMk/>
            <pc:sldMk cId="3246942590" sldId="461"/>
            <ac:picMk id="4" creationId="{4FBDEC3F-F410-55E2-55B9-17500971B9E4}"/>
          </ac:picMkLst>
        </pc:picChg>
      </pc:sldChg>
      <pc:sldChg chg="addSp modSp new mod">
        <pc:chgData name="M. Vermeulen" userId="9a3419d0-b340-4d3a-99bd-6dd0d4619af3" providerId="ADAL" clId="{67477F15-BA59-4CB8-8588-148036419077}" dt="2022-06-07T21:12:27.546" v="197" actId="1076"/>
        <pc:sldMkLst>
          <pc:docMk/>
          <pc:sldMk cId="2563193361" sldId="462"/>
        </pc:sldMkLst>
        <pc:spChg chg="mod">
          <ac:chgData name="M. Vermeulen" userId="9a3419d0-b340-4d3a-99bd-6dd0d4619af3" providerId="ADAL" clId="{67477F15-BA59-4CB8-8588-148036419077}" dt="2022-06-07T21:11:29.391" v="174" actId="20577"/>
          <ac:spMkLst>
            <pc:docMk/>
            <pc:sldMk cId="2563193361" sldId="462"/>
            <ac:spMk id="2" creationId="{F32ECA21-C362-0C06-702F-7D2D802BB3A6}"/>
          </ac:spMkLst>
        </pc:spChg>
        <pc:spChg chg="mod">
          <ac:chgData name="M. Vermeulen" userId="9a3419d0-b340-4d3a-99bd-6dd0d4619af3" providerId="ADAL" clId="{67477F15-BA59-4CB8-8588-148036419077}" dt="2022-06-07T21:12:22.068" v="196" actId="20577"/>
          <ac:spMkLst>
            <pc:docMk/>
            <pc:sldMk cId="2563193361" sldId="462"/>
            <ac:spMk id="3" creationId="{B994F343-847C-2595-CCA6-D4A043E96350}"/>
          </ac:spMkLst>
        </pc:spChg>
        <pc:picChg chg="add mod">
          <ac:chgData name="M. Vermeulen" userId="9a3419d0-b340-4d3a-99bd-6dd0d4619af3" providerId="ADAL" clId="{67477F15-BA59-4CB8-8588-148036419077}" dt="2022-06-07T21:12:27.546" v="197" actId="1076"/>
          <ac:picMkLst>
            <pc:docMk/>
            <pc:sldMk cId="2563193361" sldId="462"/>
            <ac:picMk id="4" creationId="{6EFD6703-4361-59C5-1D7D-E37891392729}"/>
          </ac:picMkLst>
        </pc:picChg>
      </pc:sldChg>
      <pc:sldChg chg="addSp modSp new mod">
        <pc:chgData name="M. Vermeulen" userId="9a3419d0-b340-4d3a-99bd-6dd0d4619af3" providerId="ADAL" clId="{67477F15-BA59-4CB8-8588-148036419077}" dt="2022-06-07T21:13:14.514" v="229" actId="1076"/>
        <pc:sldMkLst>
          <pc:docMk/>
          <pc:sldMk cId="338155954" sldId="463"/>
        </pc:sldMkLst>
        <pc:spChg chg="mod">
          <ac:chgData name="M. Vermeulen" userId="9a3419d0-b340-4d3a-99bd-6dd0d4619af3" providerId="ADAL" clId="{67477F15-BA59-4CB8-8588-148036419077}" dt="2022-06-07T21:13:14.514" v="229" actId="1076"/>
          <ac:spMkLst>
            <pc:docMk/>
            <pc:sldMk cId="338155954" sldId="463"/>
            <ac:spMk id="2" creationId="{ED628B3F-CDA0-4712-4F3D-65FB6F8BF4C2}"/>
          </ac:spMkLst>
        </pc:spChg>
        <pc:spChg chg="mod">
          <ac:chgData name="M. Vermeulen" userId="9a3419d0-b340-4d3a-99bd-6dd0d4619af3" providerId="ADAL" clId="{67477F15-BA59-4CB8-8588-148036419077}" dt="2022-06-07T21:13:08.926" v="228" actId="1076"/>
          <ac:spMkLst>
            <pc:docMk/>
            <pc:sldMk cId="338155954" sldId="463"/>
            <ac:spMk id="3" creationId="{18822343-46BB-7830-334A-EAB40CC308A3}"/>
          </ac:spMkLst>
        </pc:spChg>
        <pc:picChg chg="add mod">
          <ac:chgData name="M. Vermeulen" userId="9a3419d0-b340-4d3a-99bd-6dd0d4619af3" providerId="ADAL" clId="{67477F15-BA59-4CB8-8588-148036419077}" dt="2022-06-07T21:13:06.230" v="227" actId="1076"/>
          <ac:picMkLst>
            <pc:docMk/>
            <pc:sldMk cId="338155954" sldId="463"/>
            <ac:picMk id="4" creationId="{808096B2-3B66-399E-78FD-D86DBE78830F}"/>
          </ac:picMkLst>
        </pc:picChg>
      </pc:sldChg>
      <pc:sldChg chg="addSp delSp modSp new mod">
        <pc:chgData name="M. Vermeulen" userId="9a3419d0-b340-4d3a-99bd-6dd0d4619af3" providerId="ADAL" clId="{67477F15-BA59-4CB8-8588-148036419077}" dt="2022-06-07T21:13:49.333" v="260" actId="1076"/>
        <pc:sldMkLst>
          <pc:docMk/>
          <pc:sldMk cId="3779574270" sldId="464"/>
        </pc:sldMkLst>
        <pc:spChg chg="mod">
          <ac:chgData name="M. Vermeulen" userId="9a3419d0-b340-4d3a-99bd-6dd0d4619af3" providerId="ADAL" clId="{67477F15-BA59-4CB8-8588-148036419077}" dt="2022-06-07T21:13:28.931" v="257" actId="20577"/>
          <ac:spMkLst>
            <pc:docMk/>
            <pc:sldMk cId="3779574270" sldId="464"/>
            <ac:spMk id="2" creationId="{655652DB-DA54-BA2A-641B-8BF0526A7FB8}"/>
          </ac:spMkLst>
        </pc:spChg>
        <pc:spChg chg="del">
          <ac:chgData name="M. Vermeulen" userId="9a3419d0-b340-4d3a-99bd-6dd0d4619af3" providerId="ADAL" clId="{67477F15-BA59-4CB8-8588-148036419077}" dt="2022-06-07T21:13:41.616" v="259" actId="478"/>
          <ac:spMkLst>
            <pc:docMk/>
            <pc:sldMk cId="3779574270" sldId="464"/>
            <ac:spMk id="3" creationId="{4840F8DD-B468-BB06-8CDB-2B328E404188}"/>
          </ac:spMkLst>
        </pc:spChg>
        <pc:graphicFrameChg chg="add mod">
          <ac:chgData name="M. Vermeulen" userId="9a3419d0-b340-4d3a-99bd-6dd0d4619af3" providerId="ADAL" clId="{67477F15-BA59-4CB8-8588-148036419077}" dt="2022-06-07T21:13:49.333" v="260" actId="1076"/>
          <ac:graphicFrameMkLst>
            <pc:docMk/>
            <pc:sldMk cId="3779574270" sldId="464"/>
            <ac:graphicFrameMk id="4" creationId="{4AEE9FDB-3CEE-2074-D5C0-5AED8DCE7356}"/>
          </ac:graphicFrameMkLst>
        </pc:graphicFrameChg>
      </pc:sldChg>
      <pc:sldChg chg="addSp modSp new mod">
        <pc:chgData name="M. Vermeulen" userId="9a3419d0-b340-4d3a-99bd-6dd0d4619af3" providerId="ADAL" clId="{67477F15-BA59-4CB8-8588-148036419077}" dt="2022-06-07T21:16:54.625" v="290" actId="12"/>
        <pc:sldMkLst>
          <pc:docMk/>
          <pc:sldMk cId="3066397722" sldId="465"/>
        </pc:sldMkLst>
        <pc:spChg chg="mod">
          <ac:chgData name="M. Vermeulen" userId="9a3419d0-b340-4d3a-99bd-6dd0d4619af3" providerId="ADAL" clId="{67477F15-BA59-4CB8-8588-148036419077}" dt="2022-06-07T21:14:57.394" v="285" actId="1076"/>
          <ac:spMkLst>
            <pc:docMk/>
            <pc:sldMk cId="3066397722" sldId="465"/>
            <ac:spMk id="2" creationId="{0EC195C1-CD65-7C74-FF7F-7DB01A46F0D6}"/>
          </ac:spMkLst>
        </pc:spChg>
        <pc:spChg chg="mod">
          <ac:chgData name="M. Vermeulen" userId="9a3419d0-b340-4d3a-99bd-6dd0d4619af3" providerId="ADAL" clId="{67477F15-BA59-4CB8-8588-148036419077}" dt="2022-06-07T21:16:54.625" v="290" actId="12"/>
          <ac:spMkLst>
            <pc:docMk/>
            <pc:sldMk cId="3066397722" sldId="465"/>
            <ac:spMk id="3" creationId="{33BEE0E8-001D-0DD8-4F97-EF9AD6FAC816}"/>
          </ac:spMkLst>
        </pc:spChg>
        <pc:picChg chg="add mod">
          <ac:chgData name="M. Vermeulen" userId="9a3419d0-b340-4d3a-99bd-6dd0d4619af3" providerId="ADAL" clId="{67477F15-BA59-4CB8-8588-148036419077}" dt="2022-06-07T21:14:51.927" v="283" actId="1076"/>
          <ac:picMkLst>
            <pc:docMk/>
            <pc:sldMk cId="3066397722" sldId="465"/>
            <ac:picMk id="4" creationId="{E92126EA-6C60-3C93-9D06-A9A82797A7E0}"/>
          </ac:picMkLst>
        </pc:picChg>
      </pc:sldChg>
      <pc:sldChg chg="addSp modSp new mod">
        <pc:chgData name="M. Vermeulen" userId="9a3419d0-b340-4d3a-99bd-6dd0d4619af3" providerId="ADAL" clId="{67477F15-BA59-4CB8-8588-148036419077}" dt="2022-06-07T21:17:46.415" v="325" actId="1076"/>
        <pc:sldMkLst>
          <pc:docMk/>
          <pc:sldMk cId="307824611" sldId="466"/>
        </pc:sldMkLst>
        <pc:spChg chg="mod">
          <ac:chgData name="M. Vermeulen" userId="9a3419d0-b340-4d3a-99bd-6dd0d4619af3" providerId="ADAL" clId="{67477F15-BA59-4CB8-8588-148036419077}" dt="2022-06-07T21:17:08.233" v="320" actId="20577"/>
          <ac:spMkLst>
            <pc:docMk/>
            <pc:sldMk cId="307824611" sldId="466"/>
            <ac:spMk id="2" creationId="{73F9239B-332C-6D40-9EA2-4A7B82BCBB68}"/>
          </ac:spMkLst>
        </pc:spChg>
        <pc:spChg chg="mod">
          <ac:chgData name="M. Vermeulen" userId="9a3419d0-b340-4d3a-99bd-6dd0d4619af3" providerId="ADAL" clId="{67477F15-BA59-4CB8-8588-148036419077}" dt="2022-06-07T21:17:33.804" v="323" actId="1076"/>
          <ac:spMkLst>
            <pc:docMk/>
            <pc:sldMk cId="307824611" sldId="466"/>
            <ac:spMk id="3" creationId="{070B236F-AD5F-7E6E-FBAA-0F86AA00DA23}"/>
          </ac:spMkLst>
        </pc:spChg>
        <pc:picChg chg="add mod">
          <ac:chgData name="M. Vermeulen" userId="9a3419d0-b340-4d3a-99bd-6dd0d4619af3" providerId="ADAL" clId="{67477F15-BA59-4CB8-8588-148036419077}" dt="2022-06-07T21:17:46.415" v="325" actId="1076"/>
          <ac:picMkLst>
            <pc:docMk/>
            <pc:sldMk cId="307824611" sldId="466"/>
            <ac:picMk id="4" creationId="{5C92A597-4212-B743-D75E-5E552E0AC0C6}"/>
          </ac:picMkLst>
        </pc:picChg>
      </pc:sldChg>
      <pc:sldChg chg="addSp modSp new mod modNotesTx">
        <pc:chgData name="M. Vermeulen" userId="9a3419d0-b340-4d3a-99bd-6dd0d4619af3" providerId="ADAL" clId="{67477F15-BA59-4CB8-8588-148036419077}" dt="2022-06-07T21:21:29.372" v="361"/>
        <pc:sldMkLst>
          <pc:docMk/>
          <pc:sldMk cId="3723794875" sldId="467"/>
        </pc:sldMkLst>
        <pc:spChg chg="mod">
          <ac:chgData name="M. Vermeulen" userId="9a3419d0-b340-4d3a-99bd-6dd0d4619af3" providerId="ADAL" clId="{67477F15-BA59-4CB8-8588-148036419077}" dt="2022-06-07T21:18:46.909" v="356" actId="20577"/>
          <ac:spMkLst>
            <pc:docMk/>
            <pc:sldMk cId="3723794875" sldId="467"/>
            <ac:spMk id="2" creationId="{78E57DDB-F15F-C9EC-1B2F-EDA55352B238}"/>
          </ac:spMkLst>
        </pc:spChg>
        <pc:picChg chg="add mod">
          <ac:chgData name="M. Vermeulen" userId="9a3419d0-b340-4d3a-99bd-6dd0d4619af3" providerId="ADAL" clId="{67477F15-BA59-4CB8-8588-148036419077}" dt="2022-06-07T21:21:19.042" v="360" actId="1076"/>
          <ac:picMkLst>
            <pc:docMk/>
            <pc:sldMk cId="3723794875" sldId="467"/>
            <ac:picMk id="4" creationId="{9D5CFE1A-3546-BDEA-157C-BC21E65E2611}"/>
          </ac:picMkLst>
        </pc:picChg>
      </pc:sldChg>
      <pc:sldChg chg="addSp modSp new mod">
        <pc:chgData name="M. Vermeulen" userId="9a3419d0-b340-4d3a-99bd-6dd0d4619af3" providerId="ADAL" clId="{67477F15-BA59-4CB8-8588-148036419077}" dt="2022-06-07T21:22:34.139" v="405" actId="20577"/>
        <pc:sldMkLst>
          <pc:docMk/>
          <pc:sldMk cId="3906214942" sldId="468"/>
        </pc:sldMkLst>
        <pc:spChg chg="mod">
          <ac:chgData name="M. Vermeulen" userId="9a3419d0-b340-4d3a-99bd-6dd0d4619af3" providerId="ADAL" clId="{67477F15-BA59-4CB8-8588-148036419077}" dt="2022-06-07T21:22:34.139" v="405" actId="20577"/>
          <ac:spMkLst>
            <pc:docMk/>
            <pc:sldMk cId="3906214942" sldId="468"/>
            <ac:spMk id="2" creationId="{E9A3B758-D833-F42F-C3B8-B2823F4AF003}"/>
          </ac:spMkLst>
        </pc:spChg>
        <pc:graphicFrameChg chg="add mod">
          <ac:chgData name="M. Vermeulen" userId="9a3419d0-b340-4d3a-99bd-6dd0d4619af3" providerId="ADAL" clId="{67477F15-BA59-4CB8-8588-148036419077}" dt="2022-06-07T21:22:21.556" v="366" actId="12100"/>
          <ac:graphicFrameMkLst>
            <pc:docMk/>
            <pc:sldMk cId="3906214942" sldId="468"/>
            <ac:graphicFrameMk id="4" creationId="{A509CDD3-3772-5FEE-545E-0935B0903FF1}"/>
          </ac:graphicFrameMkLst>
        </pc:graphicFrameChg>
      </pc:sldChg>
      <pc:sldChg chg="modSp new del mod">
        <pc:chgData name="M. Vermeulen" userId="9a3419d0-b340-4d3a-99bd-6dd0d4619af3" providerId="ADAL" clId="{67477F15-BA59-4CB8-8588-148036419077}" dt="2022-06-07T21:23:47.760" v="479" actId="47"/>
        <pc:sldMkLst>
          <pc:docMk/>
          <pc:sldMk cId="829159808" sldId="469"/>
        </pc:sldMkLst>
        <pc:spChg chg="mod">
          <ac:chgData name="M. Vermeulen" userId="9a3419d0-b340-4d3a-99bd-6dd0d4619af3" providerId="ADAL" clId="{67477F15-BA59-4CB8-8588-148036419077}" dt="2022-06-07T21:22:46.413" v="425" actId="20577"/>
          <ac:spMkLst>
            <pc:docMk/>
            <pc:sldMk cId="829159808" sldId="469"/>
            <ac:spMk id="2" creationId="{06BFD006-66AE-D68A-A6D8-FFB197B22991}"/>
          </ac:spMkLst>
        </pc:spChg>
      </pc:sldChg>
      <pc:sldChg chg="addSp delSp modSp new mod">
        <pc:chgData name="M. Vermeulen" userId="9a3419d0-b340-4d3a-99bd-6dd0d4619af3" providerId="ADAL" clId="{67477F15-BA59-4CB8-8588-148036419077}" dt="2022-06-07T21:23:41.784" v="477" actId="20577"/>
        <pc:sldMkLst>
          <pc:docMk/>
          <pc:sldMk cId="2595194298" sldId="470"/>
        </pc:sldMkLst>
        <pc:spChg chg="mod">
          <ac:chgData name="M. Vermeulen" userId="9a3419d0-b340-4d3a-99bd-6dd0d4619af3" providerId="ADAL" clId="{67477F15-BA59-4CB8-8588-148036419077}" dt="2022-06-07T21:23:41.784" v="477" actId="20577"/>
          <ac:spMkLst>
            <pc:docMk/>
            <pc:sldMk cId="2595194298" sldId="470"/>
            <ac:spMk id="2" creationId="{7499F4BB-17B0-80CE-7006-6A41C80741E4}"/>
          </ac:spMkLst>
        </pc:spChg>
        <pc:spChg chg="del">
          <ac:chgData name="M. Vermeulen" userId="9a3419d0-b340-4d3a-99bd-6dd0d4619af3" providerId="ADAL" clId="{67477F15-BA59-4CB8-8588-148036419077}" dt="2022-06-07T21:23:02.978" v="427"/>
          <ac:spMkLst>
            <pc:docMk/>
            <pc:sldMk cId="2595194298" sldId="470"/>
            <ac:spMk id="3" creationId="{7FE2F91C-8528-1AD0-10BA-6EB9019D4156}"/>
          </ac:spMkLst>
        </pc:spChg>
        <pc:graphicFrameChg chg="add mod">
          <ac:chgData name="M. Vermeulen" userId="9a3419d0-b340-4d3a-99bd-6dd0d4619af3" providerId="ADAL" clId="{67477F15-BA59-4CB8-8588-148036419077}" dt="2022-06-07T21:23:14.614" v="428" actId="12100"/>
          <ac:graphicFrameMkLst>
            <pc:docMk/>
            <pc:sldMk cId="2595194298" sldId="470"/>
            <ac:graphicFrameMk id="4" creationId="{26079160-69A5-7B64-BA40-A5BEDA412B7E}"/>
          </ac:graphicFrameMkLst>
        </pc:graphicFrameChg>
      </pc:sldChg>
      <pc:sldChg chg="addSp delSp modSp new mod modAnim">
        <pc:chgData name="M. Vermeulen" userId="9a3419d0-b340-4d3a-99bd-6dd0d4619af3" providerId="ADAL" clId="{67477F15-BA59-4CB8-8588-148036419077}" dt="2022-06-07T21:25:20.400" v="505" actId="1076"/>
        <pc:sldMkLst>
          <pc:docMk/>
          <pc:sldMk cId="2735032732" sldId="471"/>
        </pc:sldMkLst>
        <pc:spChg chg="mod">
          <ac:chgData name="M. Vermeulen" userId="9a3419d0-b340-4d3a-99bd-6dd0d4619af3" providerId="ADAL" clId="{67477F15-BA59-4CB8-8588-148036419077}" dt="2022-06-07T21:24:05.276" v="494" actId="20577"/>
          <ac:spMkLst>
            <pc:docMk/>
            <pc:sldMk cId="2735032732" sldId="471"/>
            <ac:spMk id="2" creationId="{82BA2F0E-5970-3D56-531B-146CBC40BAF4}"/>
          </ac:spMkLst>
        </pc:spChg>
        <pc:spChg chg="del">
          <ac:chgData name="M. Vermeulen" userId="9a3419d0-b340-4d3a-99bd-6dd0d4619af3" providerId="ADAL" clId="{67477F15-BA59-4CB8-8588-148036419077}" dt="2022-06-07T21:24:43.838" v="498" actId="478"/>
          <ac:spMkLst>
            <pc:docMk/>
            <pc:sldMk cId="2735032732" sldId="471"/>
            <ac:spMk id="3" creationId="{CAE1F0FC-E768-A9FB-30F6-2B612FCE2267}"/>
          </ac:spMkLst>
        </pc:spChg>
        <pc:spChg chg="add mod">
          <ac:chgData name="M. Vermeulen" userId="9a3419d0-b340-4d3a-99bd-6dd0d4619af3" providerId="ADAL" clId="{67477F15-BA59-4CB8-8588-148036419077}" dt="2022-06-07T21:25:14.024" v="503" actId="1076"/>
          <ac:spMkLst>
            <pc:docMk/>
            <pc:sldMk cId="2735032732" sldId="471"/>
            <ac:spMk id="4" creationId="{EF1988EC-9B1F-1181-B24D-10C2D37CBB26}"/>
          </ac:spMkLst>
        </pc:spChg>
        <pc:spChg chg="add mod">
          <ac:chgData name="M. Vermeulen" userId="9a3419d0-b340-4d3a-99bd-6dd0d4619af3" providerId="ADAL" clId="{67477F15-BA59-4CB8-8588-148036419077}" dt="2022-06-07T21:25:20.400" v="505" actId="1076"/>
          <ac:spMkLst>
            <pc:docMk/>
            <pc:sldMk cId="2735032732" sldId="471"/>
            <ac:spMk id="5" creationId="{793149B1-81D8-828B-8131-4BC138B286F4}"/>
          </ac:spMkLst>
        </pc:spChg>
        <pc:spChg chg="add mod">
          <ac:chgData name="M. Vermeulen" userId="9a3419d0-b340-4d3a-99bd-6dd0d4619af3" providerId="ADAL" clId="{67477F15-BA59-4CB8-8588-148036419077}" dt="2022-06-07T21:25:17" v="504" actId="1076"/>
          <ac:spMkLst>
            <pc:docMk/>
            <pc:sldMk cId="2735032732" sldId="471"/>
            <ac:spMk id="6" creationId="{757BD818-CC8B-FF44-3FDE-840891A1A554}"/>
          </ac:spMkLst>
        </pc:spChg>
        <pc:picChg chg="add mod">
          <ac:chgData name="M. Vermeulen" userId="9a3419d0-b340-4d3a-99bd-6dd0d4619af3" providerId="ADAL" clId="{67477F15-BA59-4CB8-8588-148036419077}" dt="2022-06-07T21:24:51.885" v="499"/>
          <ac:picMkLst>
            <pc:docMk/>
            <pc:sldMk cId="2735032732" sldId="471"/>
            <ac:picMk id="7" creationId="{226540BB-4CCE-DFB0-5DF1-86E2E4392F17}"/>
          </ac:picMkLst>
        </pc:picChg>
      </pc:sldChg>
      <pc:sldChg chg="addSp delSp modSp new mod modAnim">
        <pc:chgData name="M. Vermeulen" userId="9a3419d0-b340-4d3a-99bd-6dd0d4619af3" providerId="ADAL" clId="{67477F15-BA59-4CB8-8588-148036419077}" dt="2022-06-07T21:26:20.089" v="555" actId="1076"/>
        <pc:sldMkLst>
          <pc:docMk/>
          <pc:sldMk cId="2331326597" sldId="472"/>
        </pc:sldMkLst>
        <pc:spChg chg="mod">
          <ac:chgData name="M. Vermeulen" userId="9a3419d0-b340-4d3a-99bd-6dd0d4619af3" providerId="ADAL" clId="{67477F15-BA59-4CB8-8588-148036419077}" dt="2022-06-07T21:25:36.928" v="547" actId="20577"/>
          <ac:spMkLst>
            <pc:docMk/>
            <pc:sldMk cId="2331326597" sldId="472"/>
            <ac:spMk id="2" creationId="{4A2C445D-A604-CC7C-EC5C-94729F28B955}"/>
          </ac:spMkLst>
        </pc:spChg>
        <pc:spChg chg="del">
          <ac:chgData name="M. Vermeulen" userId="9a3419d0-b340-4d3a-99bd-6dd0d4619af3" providerId="ADAL" clId="{67477F15-BA59-4CB8-8588-148036419077}" dt="2022-06-07T21:25:45.699" v="548"/>
          <ac:spMkLst>
            <pc:docMk/>
            <pc:sldMk cId="2331326597" sldId="472"/>
            <ac:spMk id="3" creationId="{894E7C5A-B2C5-4DFB-64F3-0A7A83DB7BEB}"/>
          </ac:spMkLst>
        </pc:spChg>
        <pc:spChg chg="add mod">
          <ac:chgData name="M. Vermeulen" userId="9a3419d0-b340-4d3a-99bd-6dd0d4619af3" providerId="ADAL" clId="{67477F15-BA59-4CB8-8588-148036419077}" dt="2022-06-07T21:26:05.063" v="551" actId="1076"/>
          <ac:spMkLst>
            <pc:docMk/>
            <pc:sldMk cId="2331326597" sldId="472"/>
            <ac:spMk id="4" creationId="{4C4713D3-3429-8232-CE59-18F6EECA0156}"/>
          </ac:spMkLst>
        </pc:spChg>
        <pc:spChg chg="add mod">
          <ac:chgData name="M. Vermeulen" userId="9a3419d0-b340-4d3a-99bd-6dd0d4619af3" providerId="ADAL" clId="{67477F15-BA59-4CB8-8588-148036419077}" dt="2022-06-07T21:26:10.436" v="553" actId="1076"/>
          <ac:spMkLst>
            <pc:docMk/>
            <pc:sldMk cId="2331326597" sldId="472"/>
            <ac:spMk id="5" creationId="{FC638DE1-1047-9314-0793-508B716FDA1B}"/>
          </ac:spMkLst>
        </pc:spChg>
        <pc:spChg chg="add mod">
          <ac:chgData name="M. Vermeulen" userId="9a3419d0-b340-4d3a-99bd-6dd0d4619af3" providerId="ADAL" clId="{67477F15-BA59-4CB8-8588-148036419077}" dt="2022-06-07T21:26:08.261" v="552" actId="1076"/>
          <ac:spMkLst>
            <pc:docMk/>
            <pc:sldMk cId="2331326597" sldId="472"/>
            <ac:spMk id="6" creationId="{018B8D89-E3D8-84F9-3B06-64FE9C8F9A7D}"/>
          </ac:spMkLst>
        </pc:spChg>
        <pc:picChg chg="add mod">
          <ac:chgData name="M. Vermeulen" userId="9a3419d0-b340-4d3a-99bd-6dd0d4619af3" providerId="ADAL" clId="{67477F15-BA59-4CB8-8588-148036419077}" dt="2022-06-07T21:26:20.089" v="555" actId="1076"/>
          <ac:picMkLst>
            <pc:docMk/>
            <pc:sldMk cId="2331326597" sldId="472"/>
            <ac:picMk id="7" creationId="{2A76CE80-7C61-CD2B-E02D-492A58F75076}"/>
          </ac:picMkLst>
        </pc:picChg>
      </pc:sldChg>
      <pc:sldChg chg="modSp add mod">
        <pc:chgData name="M. Vermeulen" userId="9a3419d0-b340-4d3a-99bd-6dd0d4619af3" providerId="ADAL" clId="{67477F15-BA59-4CB8-8588-148036419077}" dt="2022-06-16T18:00:42.073" v="857" actId="20577"/>
        <pc:sldMkLst>
          <pc:docMk/>
          <pc:sldMk cId="2723814298" sldId="473"/>
        </pc:sldMkLst>
        <pc:spChg chg="mod">
          <ac:chgData name="M. Vermeulen" userId="9a3419d0-b340-4d3a-99bd-6dd0d4619af3" providerId="ADAL" clId="{67477F15-BA59-4CB8-8588-148036419077}" dt="2022-06-16T18:00:42.073" v="857" actId="20577"/>
          <ac:spMkLst>
            <pc:docMk/>
            <pc:sldMk cId="2723814298" sldId="473"/>
            <ac:spMk id="3" creationId="{46D5B9C9-AB70-0D11-859B-E90B6B5BAC89}"/>
          </ac:spMkLst>
        </pc:spChg>
      </pc:sldChg>
      <pc:sldChg chg="add">
        <pc:chgData name="M. Vermeulen" userId="9a3419d0-b340-4d3a-99bd-6dd0d4619af3" providerId="ADAL" clId="{67477F15-BA59-4CB8-8588-148036419077}" dt="2022-06-07T21:26:48.945" v="557"/>
        <pc:sldMkLst>
          <pc:docMk/>
          <pc:sldMk cId="239145587" sldId="474"/>
        </pc:sldMkLst>
      </pc:sldChg>
      <pc:sldChg chg="add">
        <pc:chgData name="M. Vermeulen" userId="9a3419d0-b340-4d3a-99bd-6dd0d4619af3" providerId="ADAL" clId="{67477F15-BA59-4CB8-8588-148036419077}" dt="2022-06-07T21:26:48.945" v="557"/>
        <pc:sldMkLst>
          <pc:docMk/>
          <pc:sldMk cId="1846004735" sldId="475"/>
        </pc:sldMkLst>
      </pc:sldChg>
      <pc:sldChg chg="add">
        <pc:chgData name="M. Vermeulen" userId="9a3419d0-b340-4d3a-99bd-6dd0d4619af3" providerId="ADAL" clId="{67477F15-BA59-4CB8-8588-148036419077}" dt="2022-06-07T21:26:48.945" v="557"/>
        <pc:sldMkLst>
          <pc:docMk/>
          <pc:sldMk cId="3152712407" sldId="476"/>
        </pc:sldMkLst>
      </pc:sldChg>
      <pc:sldChg chg="addSp modSp new mod">
        <pc:chgData name="M. Vermeulen" userId="9a3419d0-b340-4d3a-99bd-6dd0d4619af3" providerId="ADAL" clId="{67477F15-BA59-4CB8-8588-148036419077}" dt="2022-06-07T21:32:18.707" v="681" actId="1076"/>
        <pc:sldMkLst>
          <pc:docMk/>
          <pc:sldMk cId="1392209850" sldId="477"/>
        </pc:sldMkLst>
        <pc:spChg chg="mod">
          <ac:chgData name="M. Vermeulen" userId="9a3419d0-b340-4d3a-99bd-6dd0d4619af3" providerId="ADAL" clId="{67477F15-BA59-4CB8-8588-148036419077}" dt="2022-06-07T21:29:23.337" v="674" actId="255"/>
          <ac:spMkLst>
            <pc:docMk/>
            <pc:sldMk cId="1392209850" sldId="477"/>
            <ac:spMk id="2" creationId="{CC48D31E-AFB4-5EC9-A36D-3FB404E330F4}"/>
          </ac:spMkLst>
        </pc:spChg>
        <pc:spChg chg="mod">
          <ac:chgData name="M. Vermeulen" userId="9a3419d0-b340-4d3a-99bd-6dd0d4619af3" providerId="ADAL" clId="{67477F15-BA59-4CB8-8588-148036419077}" dt="2022-06-07T21:29:56.261" v="676" actId="255"/>
          <ac:spMkLst>
            <pc:docMk/>
            <pc:sldMk cId="1392209850" sldId="477"/>
            <ac:spMk id="3" creationId="{5D113240-100D-7FDF-4025-83E21FF1B7D9}"/>
          </ac:spMkLst>
        </pc:spChg>
        <pc:picChg chg="add mod">
          <ac:chgData name="M. Vermeulen" userId="9a3419d0-b340-4d3a-99bd-6dd0d4619af3" providerId="ADAL" clId="{67477F15-BA59-4CB8-8588-148036419077}" dt="2022-06-07T21:32:18.707" v="681" actId="1076"/>
          <ac:picMkLst>
            <pc:docMk/>
            <pc:sldMk cId="1392209850" sldId="477"/>
            <ac:picMk id="1026" creationId="{E6FD497E-8231-A4DA-9400-ECFD18EC92A7}"/>
          </ac:picMkLst>
        </pc:picChg>
      </pc:sldChg>
      <pc:sldChg chg="addSp delSp modSp new mod">
        <pc:chgData name="M. Vermeulen" userId="9a3419d0-b340-4d3a-99bd-6dd0d4619af3" providerId="ADAL" clId="{67477F15-BA59-4CB8-8588-148036419077}" dt="2022-06-07T21:34:37.061" v="747" actId="1076"/>
        <pc:sldMkLst>
          <pc:docMk/>
          <pc:sldMk cId="1503919033" sldId="478"/>
        </pc:sldMkLst>
        <pc:spChg chg="mod">
          <ac:chgData name="M. Vermeulen" userId="9a3419d0-b340-4d3a-99bd-6dd0d4619af3" providerId="ADAL" clId="{67477F15-BA59-4CB8-8588-148036419077}" dt="2022-06-07T21:33:13.398" v="692" actId="20577"/>
          <ac:spMkLst>
            <pc:docMk/>
            <pc:sldMk cId="1503919033" sldId="478"/>
            <ac:spMk id="2" creationId="{FBFDC21B-95D1-2900-9026-0330FFF9AB5B}"/>
          </ac:spMkLst>
        </pc:spChg>
        <pc:spChg chg="del">
          <ac:chgData name="M. Vermeulen" userId="9a3419d0-b340-4d3a-99bd-6dd0d4619af3" providerId="ADAL" clId="{67477F15-BA59-4CB8-8588-148036419077}" dt="2022-06-07T21:33:15.703" v="693"/>
          <ac:spMkLst>
            <pc:docMk/>
            <pc:sldMk cId="1503919033" sldId="478"/>
            <ac:spMk id="3" creationId="{2DDF0727-151D-C16B-BC5B-1F59F9D38CC2}"/>
          </ac:spMkLst>
        </pc:spChg>
        <pc:spChg chg="add mod">
          <ac:chgData name="M. Vermeulen" userId="9a3419d0-b340-4d3a-99bd-6dd0d4619af3" providerId="ADAL" clId="{67477F15-BA59-4CB8-8588-148036419077}" dt="2022-06-07T21:34:37.061" v="747" actId="1076"/>
          <ac:spMkLst>
            <pc:docMk/>
            <pc:sldMk cId="1503919033" sldId="478"/>
            <ac:spMk id="7" creationId="{985894FD-84D8-7639-14B8-08A55DED4088}"/>
          </ac:spMkLst>
        </pc:spChg>
        <pc:picChg chg="add mod">
          <ac:chgData name="M. Vermeulen" userId="9a3419d0-b340-4d3a-99bd-6dd0d4619af3" providerId="ADAL" clId="{67477F15-BA59-4CB8-8588-148036419077}" dt="2022-06-07T21:34:07.386" v="702" actId="14100"/>
          <ac:picMkLst>
            <pc:docMk/>
            <pc:sldMk cId="1503919033" sldId="478"/>
            <ac:picMk id="4" creationId="{912AA9B5-F623-35DA-B4F6-252D7AA3C62A}"/>
          </ac:picMkLst>
        </pc:picChg>
        <pc:picChg chg="add del mod">
          <ac:chgData name="M. Vermeulen" userId="9a3419d0-b340-4d3a-99bd-6dd0d4619af3" providerId="ADAL" clId="{67477F15-BA59-4CB8-8588-148036419077}" dt="2022-06-07T21:33:29.488" v="695"/>
          <ac:picMkLst>
            <pc:docMk/>
            <pc:sldMk cId="1503919033" sldId="478"/>
            <ac:picMk id="5" creationId="{ADFE77DF-C850-DBF5-9512-702C562DDAA1}"/>
          </ac:picMkLst>
        </pc:picChg>
      </pc:sldChg>
      <pc:sldMasterChg chg="delSldLayout">
        <pc:chgData name="M. Vermeulen" userId="9a3419d0-b340-4d3a-99bd-6dd0d4619af3" providerId="ADAL" clId="{67477F15-BA59-4CB8-8588-148036419077}" dt="2022-06-07T21:33:07.033" v="682" actId="47"/>
        <pc:sldMasterMkLst>
          <pc:docMk/>
          <pc:sldMasterMk cId="0" sldId="2147483648"/>
        </pc:sldMasterMkLst>
        <pc:sldLayoutChg chg="del">
          <pc:chgData name="M. Vermeulen" userId="9a3419d0-b340-4d3a-99bd-6dd0d4619af3" providerId="ADAL" clId="{67477F15-BA59-4CB8-8588-148036419077}" dt="2022-06-07T21:03:18.175" v="1" actId="47"/>
          <pc:sldLayoutMkLst>
            <pc:docMk/>
            <pc:sldMasterMk cId="0" sldId="2147483648"/>
            <pc:sldLayoutMk cId="297383615" sldId="2147484435"/>
          </pc:sldLayoutMkLst>
        </pc:sldLayoutChg>
        <pc:sldLayoutChg chg="del">
          <pc:chgData name="M. Vermeulen" userId="9a3419d0-b340-4d3a-99bd-6dd0d4619af3" providerId="ADAL" clId="{67477F15-BA59-4CB8-8588-148036419077}" dt="2022-06-07T21:33:07.033" v="682" actId="47"/>
          <pc:sldLayoutMkLst>
            <pc:docMk/>
            <pc:sldMasterMk cId="0" sldId="2147483648"/>
            <pc:sldLayoutMk cId="1467507909" sldId="2147484435"/>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6EDC9C-B150-487C-8387-B649712BAE8E}"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979B1EDE-83E0-488C-BF26-B3DCB2740D9D}">
      <dgm:prSet/>
      <dgm:spPr/>
      <dgm:t>
        <a:bodyPr/>
        <a:lstStyle/>
        <a:p>
          <a:r>
            <a:rPr lang="nl-NL"/>
            <a:t>“Ik wil dit niet, maar ik kan me niet beheersen” </a:t>
          </a:r>
          <a:endParaRPr lang="en-US"/>
        </a:p>
      </dgm:t>
    </dgm:pt>
    <dgm:pt modelId="{4707DE47-3614-430F-BCF6-FD43BFAAE0FE}" type="parTrans" cxnId="{EA431D91-0441-4773-A72E-5095BBDC2E6D}">
      <dgm:prSet/>
      <dgm:spPr/>
      <dgm:t>
        <a:bodyPr/>
        <a:lstStyle/>
        <a:p>
          <a:endParaRPr lang="en-US"/>
        </a:p>
      </dgm:t>
    </dgm:pt>
    <dgm:pt modelId="{2FA1E7D9-90C2-4B61-9B74-CFD3E21A962F}" type="sibTrans" cxnId="{EA431D91-0441-4773-A72E-5095BBDC2E6D}">
      <dgm:prSet/>
      <dgm:spPr/>
      <dgm:t>
        <a:bodyPr/>
        <a:lstStyle/>
        <a:p>
          <a:endParaRPr lang="en-US"/>
        </a:p>
      </dgm:t>
    </dgm:pt>
    <dgm:pt modelId="{48766740-CB48-46FD-87A8-856DC124150A}">
      <dgm:prSet/>
      <dgm:spPr/>
      <dgm:t>
        <a:bodyPr/>
        <a:lstStyle/>
        <a:p>
          <a:r>
            <a:rPr lang="nl-NL"/>
            <a:t>“Ik wil dit wel, maar hoe krijg ik het voor elkaar zonder dat ik gesnapt word?”</a:t>
          </a:r>
          <a:endParaRPr lang="en-US"/>
        </a:p>
      </dgm:t>
    </dgm:pt>
    <dgm:pt modelId="{A8B2177A-6C1F-4E67-896B-FBA0131BD43A}" type="parTrans" cxnId="{E2BCD3BB-4D57-49CB-B992-2B819806625D}">
      <dgm:prSet/>
      <dgm:spPr/>
      <dgm:t>
        <a:bodyPr/>
        <a:lstStyle/>
        <a:p>
          <a:endParaRPr lang="en-US"/>
        </a:p>
      </dgm:t>
    </dgm:pt>
    <dgm:pt modelId="{1C9973E1-7C86-41EF-AD72-FDD35ACC53D7}" type="sibTrans" cxnId="{E2BCD3BB-4D57-49CB-B992-2B819806625D}">
      <dgm:prSet/>
      <dgm:spPr/>
      <dgm:t>
        <a:bodyPr/>
        <a:lstStyle/>
        <a:p>
          <a:endParaRPr lang="en-US"/>
        </a:p>
      </dgm:t>
    </dgm:pt>
    <dgm:pt modelId="{BD780C00-604E-49DB-8488-775A10E347B4}" type="pres">
      <dgm:prSet presAssocID="{FA6EDC9C-B150-487C-8387-B649712BAE8E}" presName="hierChild1" presStyleCnt="0">
        <dgm:presLayoutVars>
          <dgm:chPref val="1"/>
          <dgm:dir/>
          <dgm:animOne val="branch"/>
          <dgm:animLvl val="lvl"/>
          <dgm:resizeHandles/>
        </dgm:presLayoutVars>
      </dgm:prSet>
      <dgm:spPr/>
    </dgm:pt>
    <dgm:pt modelId="{53B9FEE5-DAB4-4EB9-8525-B794F463E80A}" type="pres">
      <dgm:prSet presAssocID="{979B1EDE-83E0-488C-BF26-B3DCB2740D9D}" presName="hierRoot1" presStyleCnt="0"/>
      <dgm:spPr/>
    </dgm:pt>
    <dgm:pt modelId="{AD77D10D-846C-4D8B-A620-9E32973FD038}" type="pres">
      <dgm:prSet presAssocID="{979B1EDE-83E0-488C-BF26-B3DCB2740D9D}" presName="composite" presStyleCnt="0"/>
      <dgm:spPr/>
    </dgm:pt>
    <dgm:pt modelId="{8F4D9385-FFD1-469E-91DE-6ECA1A373F77}" type="pres">
      <dgm:prSet presAssocID="{979B1EDE-83E0-488C-BF26-B3DCB2740D9D}" presName="background" presStyleLbl="node0" presStyleIdx="0" presStyleCnt="2"/>
      <dgm:spPr/>
    </dgm:pt>
    <dgm:pt modelId="{47AF2986-BC6D-43A5-9D54-C35BD670D0D1}" type="pres">
      <dgm:prSet presAssocID="{979B1EDE-83E0-488C-BF26-B3DCB2740D9D}" presName="text" presStyleLbl="fgAcc0" presStyleIdx="0" presStyleCnt="2">
        <dgm:presLayoutVars>
          <dgm:chPref val="3"/>
        </dgm:presLayoutVars>
      </dgm:prSet>
      <dgm:spPr/>
    </dgm:pt>
    <dgm:pt modelId="{7AD28C32-AED7-49BF-A956-882870DE5D34}" type="pres">
      <dgm:prSet presAssocID="{979B1EDE-83E0-488C-BF26-B3DCB2740D9D}" presName="hierChild2" presStyleCnt="0"/>
      <dgm:spPr/>
    </dgm:pt>
    <dgm:pt modelId="{F20FE891-00D6-417B-80CE-7BC9B72DBA4F}" type="pres">
      <dgm:prSet presAssocID="{48766740-CB48-46FD-87A8-856DC124150A}" presName="hierRoot1" presStyleCnt="0"/>
      <dgm:spPr/>
    </dgm:pt>
    <dgm:pt modelId="{D790EEE3-F86A-42B4-AEB1-D54FA39904DC}" type="pres">
      <dgm:prSet presAssocID="{48766740-CB48-46FD-87A8-856DC124150A}" presName="composite" presStyleCnt="0"/>
      <dgm:spPr/>
    </dgm:pt>
    <dgm:pt modelId="{1C22A4B1-48E4-485E-BE4D-83E34D1A9BE5}" type="pres">
      <dgm:prSet presAssocID="{48766740-CB48-46FD-87A8-856DC124150A}" presName="background" presStyleLbl="node0" presStyleIdx="1" presStyleCnt="2"/>
      <dgm:spPr/>
    </dgm:pt>
    <dgm:pt modelId="{B0AB7D54-B62F-4D1B-B989-C03CA5118976}" type="pres">
      <dgm:prSet presAssocID="{48766740-CB48-46FD-87A8-856DC124150A}" presName="text" presStyleLbl="fgAcc0" presStyleIdx="1" presStyleCnt="2">
        <dgm:presLayoutVars>
          <dgm:chPref val="3"/>
        </dgm:presLayoutVars>
      </dgm:prSet>
      <dgm:spPr/>
    </dgm:pt>
    <dgm:pt modelId="{DAD89F8A-F784-438C-924F-64CA8295541E}" type="pres">
      <dgm:prSet presAssocID="{48766740-CB48-46FD-87A8-856DC124150A}" presName="hierChild2" presStyleCnt="0"/>
      <dgm:spPr/>
    </dgm:pt>
  </dgm:ptLst>
  <dgm:cxnLst>
    <dgm:cxn modelId="{84CFDB3A-E689-452F-BC81-A07A98F1E6FE}" type="presOf" srcId="{979B1EDE-83E0-488C-BF26-B3DCB2740D9D}" destId="{47AF2986-BC6D-43A5-9D54-C35BD670D0D1}" srcOrd="0" destOrd="0" presId="urn:microsoft.com/office/officeart/2005/8/layout/hierarchy1"/>
    <dgm:cxn modelId="{A6F33184-FEA3-4A87-A49D-425B4194584A}" type="presOf" srcId="{FA6EDC9C-B150-487C-8387-B649712BAE8E}" destId="{BD780C00-604E-49DB-8488-775A10E347B4}" srcOrd="0" destOrd="0" presId="urn:microsoft.com/office/officeart/2005/8/layout/hierarchy1"/>
    <dgm:cxn modelId="{EA431D91-0441-4773-A72E-5095BBDC2E6D}" srcId="{FA6EDC9C-B150-487C-8387-B649712BAE8E}" destId="{979B1EDE-83E0-488C-BF26-B3DCB2740D9D}" srcOrd="0" destOrd="0" parTransId="{4707DE47-3614-430F-BCF6-FD43BFAAE0FE}" sibTransId="{2FA1E7D9-90C2-4B61-9B74-CFD3E21A962F}"/>
    <dgm:cxn modelId="{A920D3B7-5B4B-4D1A-9330-2D8407DE0752}" type="presOf" srcId="{48766740-CB48-46FD-87A8-856DC124150A}" destId="{B0AB7D54-B62F-4D1B-B989-C03CA5118976}" srcOrd="0" destOrd="0" presId="urn:microsoft.com/office/officeart/2005/8/layout/hierarchy1"/>
    <dgm:cxn modelId="{E2BCD3BB-4D57-49CB-B992-2B819806625D}" srcId="{FA6EDC9C-B150-487C-8387-B649712BAE8E}" destId="{48766740-CB48-46FD-87A8-856DC124150A}" srcOrd="1" destOrd="0" parTransId="{A8B2177A-6C1F-4E67-896B-FBA0131BD43A}" sibTransId="{1C9973E1-7C86-41EF-AD72-FDD35ACC53D7}"/>
    <dgm:cxn modelId="{7E1911A2-7082-4185-BACC-CE4D4EBC03AA}" type="presParOf" srcId="{BD780C00-604E-49DB-8488-775A10E347B4}" destId="{53B9FEE5-DAB4-4EB9-8525-B794F463E80A}" srcOrd="0" destOrd="0" presId="urn:microsoft.com/office/officeart/2005/8/layout/hierarchy1"/>
    <dgm:cxn modelId="{B67520B6-7483-49FB-814D-4DE2EF3A5483}" type="presParOf" srcId="{53B9FEE5-DAB4-4EB9-8525-B794F463E80A}" destId="{AD77D10D-846C-4D8B-A620-9E32973FD038}" srcOrd="0" destOrd="0" presId="urn:microsoft.com/office/officeart/2005/8/layout/hierarchy1"/>
    <dgm:cxn modelId="{6DCAE46B-4C68-4939-A061-69A88F944902}" type="presParOf" srcId="{AD77D10D-846C-4D8B-A620-9E32973FD038}" destId="{8F4D9385-FFD1-469E-91DE-6ECA1A373F77}" srcOrd="0" destOrd="0" presId="urn:microsoft.com/office/officeart/2005/8/layout/hierarchy1"/>
    <dgm:cxn modelId="{4AF35BEA-680B-4910-A3EE-FBB4A47C9710}" type="presParOf" srcId="{AD77D10D-846C-4D8B-A620-9E32973FD038}" destId="{47AF2986-BC6D-43A5-9D54-C35BD670D0D1}" srcOrd="1" destOrd="0" presId="urn:microsoft.com/office/officeart/2005/8/layout/hierarchy1"/>
    <dgm:cxn modelId="{C212BB01-0916-4CD4-8016-77E54D48D9F7}" type="presParOf" srcId="{53B9FEE5-DAB4-4EB9-8525-B794F463E80A}" destId="{7AD28C32-AED7-49BF-A956-882870DE5D34}" srcOrd="1" destOrd="0" presId="urn:microsoft.com/office/officeart/2005/8/layout/hierarchy1"/>
    <dgm:cxn modelId="{177E912C-EB4F-4165-9F44-F58E1BEC5B15}" type="presParOf" srcId="{BD780C00-604E-49DB-8488-775A10E347B4}" destId="{F20FE891-00D6-417B-80CE-7BC9B72DBA4F}" srcOrd="1" destOrd="0" presId="urn:microsoft.com/office/officeart/2005/8/layout/hierarchy1"/>
    <dgm:cxn modelId="{4D142F76-2689-4379-852E-96DB833F3C1C}" type="presParOf" srcId="{F20FE891-00D6-417B-80CE-7BC9B72DBA4F}" destId="{D790EEE3-F86A-42B4-AEB1-D54FA39904DC}" srcOrd="0" destOrd="0" presId="urn:microsoft.com/office/officeart/2005/8/layout/hierarchy1"/>
    <dgm:cxn modelId="{B9DFC905-8ECE-42D7-829A-C37CB8B1280B}" type="presParOf" srcId="{D790EEE3-F86A-42B4-AEB1-D54FA39904DC}" destId="{1C22A4B1-48E4-485E-BE4D-83E34D1A9BE5}" srcOrd="0" destOrd="0" presId="urn:microsoft.com/office/officeart/2005/8/layout/hierarchy1"/>
    <dgm:cxn modelId="{C65D9791-1952-489A-A80A-AF17863FA596}" type="presParOf" srcId="{D790EEE3-F86A-42B4-AEB1-D54FA39904DC}" destId="{B0AB7D54-B62F-4D1B-B989-C03CA5118976}" srcOrd="1" destOrd="0" presId="urn:microsoft.com/office/officeart/2005/8/layout/hierarchy1"/>
    <dgm:cxn modelId="{F120384D-DC6B-426D-8B27-72DBB137A0BA}" type="presParOf" srcId="{F20FE891-00D6-417B-80CE-7BC9B72DBA4F}" destId="{DAD89F8A-F784-438C-924F-64CA8295541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EA5DA42-CC26-4B0F-953A-751C4C42F26C}"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US"/>
        </a:p>
      </dgm:t>
    </dgm:pt>
    <dgm:pt modelId="{9687ECA6-AC04-4001-9C48-5F72162EDA97}">
      <dgm:prSet/>
      <dgm:spPr/>
      <dgm:t>
        <a:bodyPr/>
        <a:lstStyle/>
        <a:p>
          <a:r>
            <a:rPr lang="nl-NL" dirty="0"/>
            <a:t>Schuld- en schaamtegevoelens </a:t>
          </a:r>
          <a:endParaRPr lang="en-US" dirty="0"/>
        </a:p>
      </dgm:t>
    </dgm:pt>
    <dgm:pt modelId="{F5D52EB0-A7A9-404E-AF22-38FDE4897969}" type="parTrans" cxnId="{D0938E69-1B6B-4E10-A5EC-C129A601AD5D}">
      <dgm:prSet/>
      <dgm:spPr/>
      <dgm:t>
        <a:bodyPr/>
        <a:lstStyle/>
        <a:p>
          <a:endParaRPr lang="en-US"/>
        </a:p>
      </dgm:t>
    </dgm:pt>
    <dgm:pt modelId="{9BE50D91-2805-4074-88FE-55CD8124D341}" type="sibTrans" cxnId="{D0938E69-1B6B-4E10-A5EC-C129A601AD5D}">
      <dgm:prSet/>
      <dgm:spPr/>
      <dgm:t>
        <a:bodyPr/>
        <a:lstStyle/>
        <a:p>
          <a:endParaRPr lang="en-US"/>
        </a:p>
      </dgm:t>
    </dgm:pt>
    <dgm:pt modelId="{F8987435-B779-4758-B224-D93ADAFAAF06}">
      <dgm:prSet/>
      <dgm:spPr/>
      <dgm:t>
        <a:bodyPr/>
        <a:lstStyle/>
        <a:p>
          <a:r>
            <a:rPr lang="nl-NL" dirty="0"/>
            <a:t>Vandaaruit zwijgen</a:t>
          </a:r>
          <a:endParaRPr lang="en-US" dirty="0"/>
        </a:p>
      </dgm:t>
    </dgm:pt>
    <dgm:pt modelId="{DC49D7F0-DBB1-4CA2-B891-6FEA9E8BEE88}" type="parTrans" cxnId="{8B2B8087-6590-491E-9212-1E1E05228288}">
      <dgm:prSet/>
      <dgm:spPr/>
      <dgm:t>
        <a:bodyPr/>
        <a:lstStyle/>
        <a:p>
          <a:endParaRPr lang="en-US"/>
        </a:p>
      </dgm:t>
    </dgm:pt>
    <dgm:pt modelId="{8510BE93-3387-4F98-A0E6-DE54A183E3F8}" type="sibTrans" cxnId="{8B2B8087-6590-491E-9212-1E1E05228288}">
      <dgm:prSet/>
      <dgm:spPr/>
      <dgm:t>
        <a:bodyPr/>
        <a:lstStyle/>
        <a:p>
          <a:endParaRPr lang="en-US"/>
        </a:p>
      </dgm:t>
    </dgm:pt>
    <dgm:pt modelId="{C5E02296-AA07-4DAC-BF9E-1D2B68BD4BD7}">
      <dgm:prSet/>
      <dgm:spPr/>
      <dgm:t>
        <a:bodyPr/>
        <a:lstStyle/>
        <a:p>
          <a:r>
            <a:rPr lang="nl-NL" dirty="0"/>
            <a:t>Extreme ambivalentie t.o.v. dader</a:t>
          </a:r>
          <a:endParaRPr lang="en-US" dirty="0"/>
        </a:p>
      </dgm:t>
    </dgm:pt>
    <dgm:pt modelId="{98C2599F-4E8F-4454-95CB-2603A2C998A0}" type="parTrans" cxnId="{56F8AC66-1A2C-40F7-9680-49F3A12C081B}">
      <dgm:prSet/>
      <dgm:spPr/>
      <dgm:t>
        <a:bodyPr/>
        <a:lstStyle/>
        <a:p>
          <a:endParaRPr lang="en-US"/>
        </a:p>
      </dgm:t>
    </dgm:pt>
    <dgm:pt modelId="{2FC612C3-9000-4A77-BC13-417DCF6E0742}" type="sibTrans" cxnId="{56F8AC66-1A2C-40F7-9680-49F3A12C081B}">
      <dgm:prSet/>
      <dgm:spPr/>
      <dgm:t>
        <a:bodyPr/>
        <a:lstStyle/>
        <a:p>
          <a:endParaRPr lang="en-US"/>
        </a:p>
      </dgm:t>
    </dgm:pt>
    <dgm:pt modelId="{4777D366-5B50-4456-A1E1-835370C297FA}">
      <dgm:prSet/>
      <dgm:spPr/>
      <dgm:t>
        <a:bodyPr/>
        <a:lstStyle/>
        <a:p>
          <a:r>
            <a:rPr lang="nl-NL" dirty="0"/>
            <a:t>Onbegrip in omgeving bij </a:t>
          </a:r>
          <a:r>
            <a:rPr lang="nl-NL" dirty="0" err="1"/>
            <a:t>disclosure</a:t>
          </a:r>
          <a:endParaRPr lang="en-US" dirty="0"/>
        </a:p>
      </dgm:t>
    </dgm:pt>
    <dgm:pt modelId="{CE3B1DAD-1E7D-4C00-ACE8-B1FA351D103C}" type="parTrans" cxnId="{C43E70CC-65DF-43C3-ADAB-0D1E19759A5E}">
      <dgm:prSet/>
      <dgm:spPr/>
      <dgm:t>
        <a:bodyPr/>
        <a:lstStyle/>
        <a:p>
          <a:endParaRPr lang="en-US"/>
        </a:p>
      </dgm:t>
    </dgm:pt>
    <dgm:pt modelId="{EE19938E-D3CE-4546-9933-36F98B7AF25C}" type="sibTrans" cxnId="{C43E70CC-65DF-43C3-ADAB-0D1E19759A5E}">
      <dgm:prSet/>
      <dgm:spPr/>
      <dgm:t>
        <a:bodyPr/>
        <a:lstStyle/>
        <a:p>
          <a:endParaRPr lang="en-US"/>
        </a:p>
      </dgm:t>
    </dgm:pt>
    <dgm:pt modelId="{AD20B16D-2897-43B3-93E4-99CF6DF345B0}" type="pres">
      <dgm:prSet presAssocID="{6EA5DA42-CC26-4B0F-953A-751C4C42F26C}" presName="linear" presStyleCnt="0">
        <dgm:presLayoutVars>
          <dgm:dir/>
          <dgm:animLvl val="lvl"/>
          <dgm:resizeHandles val="exact"/>
        </dgm:presLayoutVars>
      </dgm:prSet>
      <dgm:spPr/>
    </dgm:pt>
    <dgm:pt modelId="{12F4D46A-BA87-49BF-832F-5A3F6E5787DE}" type="pres">
      <dgm:prSet presAssocID="{9687ECA6-AC04-4001-9C48-5F72162EDA97}" presName="parentLin" presStyleCnt="0"/>
      <dgm:spPr/>
    </dgm:pt>
    <dgm:pt modelId="{583217B3-F76A-483E-B74E-1E81ACBDCBAF}" type="pres">
      <dgm:prSet presAssocID="{9687ECA6-AC04-4001-9C48-5F72162EDA97}" presName="parentLeftMargin" presStyleLbl="node1" presStyleIdx="0" presStyleCnt="4"/>
      <dgm:spPr/>
    </dgm:pt>
    <dgm:pt modelId="{BBADEA70-0FD4-47E2-986E-442C3C690D89}" type="pres">
      <dgm:prSet presAssocID="{9687ECA6-AC04-4001-9C48-5F72162EDA97}" presName="parentText" presStyleLbl="node1" presStyleIdx="0" presStyleCnt="4">
        <dgm:presLayoutVars>
          <dgm:chMax val="0"/>
          <dgm:bulletEnabled val="1"/>
        </dgm:presLayoutVars>
      </dgm:prSet>
      <dgm:spPr/>
    </dgm:pt>
    <dgm:pt modelId="{B15CA6E3-CF9A-40B1-A913-67992C762ECD}" type="pres">
      <dgm:prSet presAssocID="{9687ECA6-AC04-4001-9C48-5F72162EDA97}" presName="negativeSpace" presStyleCnt="0"/>
      <dgm:spPr/>
    </dgm:pt>
    <dgm:pt modelId="{68DEFF81-6543-4650-91B0-C31A83ED8FEE}" type="pres">
      <dgm:prSet presAssocID="{9687ECA6-AC04-4001-9C48-5F72162EDA97}" presName="childText" presStyleLbl="conFgAcc1" presStyleIdx="0" presStyleCnt="4">
        <dgm:presLayoutVars>
          <dgm:bulletEnabled val="1"/>
        </dgm:presLayoutVars>
      </dgm:prSet>
      <dgm:spPr/>
    </dgm:pt>
    <dgm:pt modelId="{50E3A4C5-3D4B-4090-821D-2BADF0BA5533}" type="pres">
      <dgm:prSet presAssocID="{9BE50D91-2805-4074-88FE-55CD8124D341}" presName="spaceBetweenRectangles" presStyleCnt="0"/>
      <dgm:spPr/>
    </dgm:pt>
    <dgm:pt modelId="{4FAA325F-E4DF-4AA2-AEC8-2DBAC59DE5F0}" type="pres">
      <dgm:prSet presAssocID="{F8987435-B779-4758-B224-D93ADAFAAF06}" presName="parentLin" presStyleCnt="0"/>
      <dgm:spPr/>
    </dgm:pt>
    <dgm:pt modelId="{F88EF114-79DE-4CD3-AF7E-A1A0667F6CEA}" type="pres">
      <dgm:prSet presAssocID="{F8987435-B779-4758-B224-D93ADAFAAF06}" presName="parentLeftMargin" presStyleLbl="node1" presStyleIdx="0" presStyleCnt="4"/>
      <dgm:spPr/>
    </dgm:pt>
    <dgm:pt modelId="{8E763C6C-4BC5-4DD7-BF03-805BE7C9A11F}" type="pres">
      <dgm:prSet presAssocID="{F8987435-B779-4758-B224-D93ADAFAAF06}" presName="parentText" presStyleLbl="node1" presStyleIdx="1" presStyleCnt="4">
        <dgm:presLayoutVars>
          <dgm:chMax val="0"/>
          <dgm:bulletEnabled val="1"/>
        </dgm:presLayoutVars>
      </dgm:prSet>
      <dgm:spPr/>
    </dgm:pt>
    <dgm:pt modelId="{A8FFDCBB-5D57-4115-B370-010287875711}" type="pres">
      <dgm:prSet presAssocID="{F8987435-B779-4758-B224-D93ADAFAAF06}" presName="negativeSpace" presStyleCnt="0"/>
      <dgm:spPr/>
    </dgm:pt>
    <dgm:pt modelId="{801C046A-4588-42BB-A1F3-0A3D32E8CBF5}" type="pres">
      <dgm:prSet presAssocID="{F8987435-B779-4758-B224-D93ADAFAAF06}" presName="childText" presStyleLbl="conFgAcc1" presStyleIdx="1" presStyleCnt="4">
        <dgm:presLayoutVars>
          <dgm:bulletEnabled val="1"/>
        </dgm:presLayoutVars>
      </dgm:prSet>
      <dgm:spPr/>
    </dgm:pt>
    <dgm:pt modelId="{89ADBEAE-067F-4007-8DE1-A98075184D20}" type="pres">
      <dgm:prSet presAssocID="{8510BE93-3387-4F98-A0E6-DE54A183E3F8}" presName="spaceBetweenRectangles" presStyleCnt="0"/>
      <dgm:spPr/>
    </dgm:pt>
    <dgm:pt modelId="{AA10BC7A-35A5-46CD-AD58-C0A4149B883B}" type="pres">
      <dgm:prSet presAssocID="{C5E02296-AA07-4DAC-BF9E-1D2B68BD4BD7}" presName="parentLin" presStyleCnt="0"/>
      <dgm:spPr/>
    </dgm:pt>
    <dgm:pt modelId="{3E4773A4-3A4F-4539-973B-37A3267FE81B}" type="pres">
      <dgm:prSet presAssocID="{C5E02296-AA07-4DAC-BF9E-1D2B68BD4BD7}" presName="parentLeftMargin" presStyleLbl="node1" presStyleIdx="1" presStyleCnt="4"/>
      <dgm:spPr/>
    </dgm:pt>
    <dgm:pt modelId="{F3E79ECB-D5E8-44F6-AA4A-82E9C5BE87B3}" type="pres">
      <dgm:prSet presAssocID="{C5E02296-AA07-4DAC-BF9E-1D2B68BD4BD7}" presName="parentText" presStyleLbl="node1" presStyleIdx="2" presStyleCnt="4">
        <dgm:presLayoutVars>
          <dgm:chMax val="0"/>
          <dgm:bulletEnabled val="1"/>
        </dgm:presLayoutVars>
      </dgm:prSet>
      <dgm:spPr/>
    </dgm:pt>
    <dgm:pt modelId="{7BA45322-1868-4765-8F89-A7BB03AD0756}" type="pres">
      <dgm:prSet presAssocID="{C5E02296-AA07-4DAC-BF9E-1D2B68BD4BD7}" presName="negativeSpace" presStyleCnt="0"/>
      <dgm:spPr/>
    </dgm:pt>
    <dgm:pt modelId="{2B94D709-2F50-4FC0-B54C-C491C92942EF}" type="pres">
      <dgm:prSet presAssocID="{C5E02296-AA07-4DAC-BF9E-1D2B68BD4BD7}" presName="childText" presStyleLbl="conFgAcc1" presStyleIdx="2" presStyleCnt="4">
        <dgm:presLayoutVars>
          <dgm:bulletEnabled val="1"/>
        </dgm:presLayoutVars>
      </dgm:prSet>
      <dgm:spPr/>
    </dgm:pt>
    <dgm:pt modelId="{D3A2DC3E-FE98-4338-A862-2BA40950571F}" type="pres">
      <dgm:prSet presAssocID="{2FC612C3-9000-4A77-BC13-417DCF6E0742}" presName="spaceBetweenRectangles" presStyleCnt="0"/>
      <dgm:spPr/>
    </dgm:pt>
    <dgm:pt modelId="{8DADD5BB-74A6-42E2-8FF9-29762FAF5208}" type="pres">
      <dgm:prSet presAssocID="{4777D366-5B50-4456-A1E1-835370C297FA}" presName="parentLin" presStyleCnt="0"/>
      <dgm:spPr/>
    </dgm:pt>
    <dgm:pt modelId="{0BDA6C68-5641-4602-8646-1F3EAEF717FB}" type="pres">
      <dgm:prSet presAssocID="{4777D366-5B50-4456-A1E1-835370C297FA}" presName="parentLeftMargin" presStyleLbl="node1" presStyleIdx="2" presStyleCnt="4"/>
      <dgm:spPr/>
    </dgm:pt>
    <dgm:pt modelId="{6480BB79-8982-4489-8BBB-AE813C86D3BB}" type="pres">
      <dgm:prSet presAssocID="{4777D366-5B50-4456-A1E1-835370C297FA}" presName="parentText" presStyleLbl="node1" presStyleIdx="3" presStyleCnt="4">
        <dgm:presLayoutVars>
          <dgm:chMax val="0"/>
          <dgm:bulletEnabled val="1"/>
        </dgm:presLayoutVars>
      </dgm:prSet>
      <dgm:spPr/>
    </dgm:pt>
    <dgm:pt modelId="{65D1FBA6-F61D-4831-A73B-1BA95D85E153}" type="pres">
      <dgm:prSet presAssocID="{4777D366-5B50-4456-A1E1-835370C297FA}" presName="negativeSpace" presStyleCnt="0"/>
      <dgm:spPr/>
    </dgm:pt>
    <dgm:pt modelId="{24F56CDF-75A8-4880-A058-C69E65BA8AFA}" type="pres">
      <dgm:prSet presAssocID="{4777D366-5B50-4456-A1E1-835370C297FA}" presName="childText" presStyleLbl="conFgAcc1" presStyleIdx="3" presStyleCnt="4">
        <dgm:presLayoutVars>
          <dgm:bulletEnabled val="1"/>
        </dgm:presLayoutVars>
      </dgm:prSet>
      <dgm:spPr/>
    </dgm:pt>
  </dgm:ptLst>
  <dgm:cxnLst>
    <dgm:cxn modelId="{8ACEC70F-4F75-43F2-A12D-A4A215531975}" type="presOf" srcId="{4777D366-5B50-4456-A1E1-835370C297FA}" destId="{0BDA6C68-5641-4602-8646-1F3EAEF717FB}" srcOrd="0" destOrd="0" presId="urn:microsoft.com/office/officeart/2005/8/layout/list1"/>
    <dgm:cxn modelId="{0DD6BF15-E80C-4C94-85B4-786417C2D940}" type="presOf" srcId="{9687ECA6-AC04-4001-9C48-5F72162EDA97}" destId="{BBADEA70-0FD4-47E2-986E-442C3C690D89}" srcOrd="1" destOrd="0" presId="urn:microsoft.com/office/officeart/2005/8/layout/list1"/>
    <dgm:cxn modelId="{41D7FD5B-E75E-418C-B150-4E0D0A8A8263}" type="presOf" srcId="{4777D366-5B50-4456-A1E1-835370C297FA}" destId="{6480BB79-8982-4489-8BBB-AE813C86D3BB}" srcOrd="1" destOrd="0" presId="urn:microsoft.com/office/officeart/2005/8/layout/list1"/>
    <dgm:cxn modelId="{45078C44-783E-4EF1-B930-54C73F6F5C4D}" type="presOf" srcId="{9687ECA6-AC04-4001-9C48-5F72162EDA97}" destId="{583217B3-F76A-483E-B74E-1E81ACBDCBAF}" srcOrd="0" destOrd="0" presId="urn:microsoft.com/office/officeart/2005/8/layout/list1"/>
    <dgm:cxn modelId="{56F8AC66-1A2C-40F7-9680-49F3A12C081B}" srcId="{6EA5DA42-CC26-4B0F-953A-751C4C42F26C}" destId="{C5E02296-AA07-4DAC-BF9E-1D2B68BD4BD7}" srcOrd="2" destOrd="0" parTransId="{98C2599F-4E8F-4454-95CB-2603A2C998A0}" sibTransId="{2FC612C3-9000-4A77-BC13-417DCF6E0742}"/>
    <dgm:cxn modelId="{D0938E69-1B6B-4E10-A5EC-C129A601AD5D}" srcId="{6EA5DA42-CC26-4B0F-953A-751C4C42F26C}" destId="{9687ECA6-AC04-4001-9C48-5F72162EDA97}" srcOrd="0" destOrd="0" parTransId="{F5D52EB0-A7A9-404E-AF22-38FDE4897969}" sibTransId="{9BE50D91-2805-4074-88FE-55CD8124D341}"/>
    <dgm:cxn modelId="{8B2B8087-6590-491E-9212-1E1E05228288}" srcId="{6EA5DA42-CC26-4B0F-953A-751C4C42F26C}" destId="{F8987435-B779-4758-B224-D93ADAFAAF06}" srcOrd="1" destOrd="0" parTransId="{DC49D7F0-DBB1-4CA2-B891-6FEA9E8BEE88}" sibTransId="{8510BE93-3387-4F98-A0E6-DE54A183E3F8}"/>
    <dgm:cxn modelId="{B00FFA88-97AA-4381-8A36-A7C88C7D46A9}" type="presOf" srcId="{F8987435-B779-4758-B224-D93ADAFAAF06}" destId="{8E763C6C-4BC5-4DD7-BF03-805BE7C9A11F}" srcOrd="1" destOrd="0" presId="urn:microsoft.com/office/officeart/2005/8/layout/list1"/>
    <dgm:cxn modelId="{2C86D28E-B07A-4D6D-94DF-FB7C7653DAC0}" type="presOf" srcId="{C5E02296-AA07-4DAC-BF9E-1D2B68BD4BD7}" destId="{F3E79ECB-D5E8-44F6-AA4A-82E9C5BE87B3}" srcOrd="1" destOrd="0" presId="urn:microsoft.com/office/officeart/2005/8/layout/list1"/>
    <dgm:cxn modelId="{969324C8-BE2C-4019-AC3D-7FB9CC7528AB}" type="presOf" srcId="{C5E02296-AA07-4DAC-BF9E-1D2B68BD4BD7}" destId="{3E4773A4-3A4F-4539-973B-37A3267FE81B}" srcOrd="0" destOrd="0" presId="urn:microsoft.com/office/officeart/2005/8/layout/list1"/>
    <dgm:cxn modelId="{C43E70CC-65DF-43C3-ADAB-0D1E19759A5E}" srcId="{6EA5DA42-CC26-4B0F-953A-751C4C42F26C}" destId="{4777D366-5B50-4456-A1E1-835370C297FA}" srcOrd="3" destOrd="0" parTransId="{CE3B1DAD-1E7D-4C00-ACE8-B1FA351D103C}" sibTransId="{EE19938E-D3CE-4546-9933-36F98B7AF25C}"/>
    <dgm:cxn modelId="{8F955CDA-81B6-476E-87D1-CFC3623743D4}" type="presOf" srcId="{F8987435-B779-4758-B224-D93ADAFAAF06}" destId="{F88EF114-79DE-4CD3-AF7E-A1A0667F6CEA}" srcOrd="0" destOrd="0" presId="urn:microsoft.com/office/officeart/2005/8/layout/list1"/>
    <dgm:cxn modelId="{3F72D7E4-FA47-4AF0-B104-2B2BA83746A3}" type="presOf" srcId="{6EA5DA42-CC26-4B0F-953A-751C4C42F26C}" destId="{AD20B16D-2897-43B3-93E4-99CF6DF345B0}" srcOrd="0" destOrd="0" presId="urn:microsoft.com/office/officeart/2005/8/layout/list1"/>
    <dgm:cxn modelId="{1A6F5131-8526-495C-8680-43F41F8F620E}" type="presParOf" srcId="{AD20B16D-2897-43B3-93E4-99CF6DF345B0}" destId="{12F4D46A-BA87-49BF-832F-5A3F6E5787DE}" srcOrd="0" destOrd="0" presId="urn:microsoft.com/office/officeart/2005/8/layout/list1"/>
    <dgm:cxn modelId="{3C1352F6-38C1-426C-8CA2-4C39C0F95BF4}" type="presParOf" srcId="{12F4D46A-BA87-49BF-832F-5A3F6E5787DE}" destId="{583217B3-F76A-483E-B74E-1E81ACBDCBAF}" srcOrd="0" destOrd="0" presId="urn:microsoft.com/office/officeart/2005/8/layout/list1"/>
    <dgm:cxn modelId="{37CF7F5E-200B-4B82-86BA-5380D6ECE71A}" type="presParOf" srcId="{12F4D46A-BA87-49BF-832F-5A3F6E5787DE}" destId="{BBADEA70-0FD4-47E2-986E-442C3C690D89}" srcOrd="1" destOrd="0" presId="urn:microsoft.com/office/officeart/2005/8/layout/list1"/>
    <dgm:cxn modelId="{64E57533-7064-4E4C-BC6C-0D6FBD602794}" type="presParOf" srcId="{AD20B16D-2897-43B3-93E4-99CF6DF345B0}" destId="{B15CA6E3-CF9A-40B1-A913-67992C762ECD}" srcOrd="1" destOrd="0" presId="urn:microsoft.com/office/officeart/2005/8/layout/list1"/>
    <dgm:cxn modelId="{6ABA329A-F2B3-41B3-B8EF-A8C91C6B187F}" type="presParOf" srcId="{AD20B16D-2897-43B3-93E4-99CF6DF345B0}" destId="{68DEFF81-6543-4650-91B0-C31A83ED8FEE}" srcOrd="2" destOrd="0" presId="urn:microsoft.com/office/officeart/2005/8/layout/list1"/>
    <dgm:cxn modelId="{AC54B396-AF79-4BB5-A77C-1F48E656C420}" type="presParOf" srcId="{AD20B16D-2897-43B3-93E4-99CF6DF345B0}" destId="{50E3A4C5-3D4B-4090-821D-2BADF0BA5533}" srcOrd="3" destOrd="0" presId="urn:microsoft.com/office/officeart/2005/8/layout/list1"/>
    <dgm:cxn modelId="{4FD87CF3-A5FE-457E-B2A1-EA365546E805}" type="presParOf" srcId="{AD20B16D-2897-43B3-93E4-99CF6DF345B0}" destId="{4FAA325F-E4DF-4AA2-AEC8-2DBAC59DE5F0}" srcOrd="4" destOrd="0" presId="urn:microsoft.com/office/officeart/2005/8/layout/list1"/>
    <dgm:cxn modelId="{7D2AFAE6-655C-4BBE-8F39-54CF2547601B}" type="presParOf" srcId="{4FAA325F-E4DF-4AA2-AEC8-2DBAC59DE5F0}" destId="{F88EF114-79DE-4CD3-AF7E-A1A0667F6CEA}" srcOrd="0" destOrd="0" presId="urn:microsoft.com/office/officeart/2005/8/layout/list1"/>
    <dgm:cxn modelId="{06146AE1-4D0D-4787-A812-EF3E0A28FFBD}" type="presParOf" srcId="{4FAA325F-E4DF-4AA2-AEC8-2DBAC59DE5F0}" destId="{8E763C6C-4BC5-4DD7-BF03-805BE7C9A11F}" srcOrd="1" destOrd="0" presId="urn:microsoft.com/office/officeart/2005/8/layout/list1"/>
    <dgm:cxn modelId="{9FBD681D-8D02-42DF-A671-398C218955A5}" type="presParOf" srcId="{AD20B16D-2897-43B3-93E4-99CF6DF345B0}" destId="{A8FFDCBB-5D57-4115-B370-010287875711}" srcOrd="5" destOrd="0" presId="urn:microsoft.com/office/officeart/2005/8/layout/list1"/>
    <dgm:cxn modelId="{3E064EB5-6C83-45F1-A8B5-86EB90D8D03A}" type="presParOf" srcId="{AD20B16D-2897-43B3-93E4-99CF6DF345B0}" destId="{801C046A-4588-42BB-A1F3-0A3D32E8CBF5}" srcOrd="6" destOrd="0" presId="urn:microsoft.com/office/officeart/2005/8/layout/list1"/>
    <dgm:cxn modelId="{4EE0309B-7E22-4CE6-ACA4-0E12C75787F6}" type="presParOf" srcId="{AD20B16D-2897-43B3-93E4-99CF6DF345B0}" destId="{89ADBEAE-067F-4007-8DE1-A98075184D20}" srcOrd="7" destOrd="0" presId="urn:microsoft.com/office/officeart/2005/8/layout/list1"/>
    <dgm:cxn modelId="{6F967DC1-C141-4029-8497-502547FCFE76}" type="presParOf" srcId="{AD20B16D-2897-43B3-93E4-99CF6DF345B0}" destId="{AA10BC7A-35A5-46CD-AD58-C0A4149B883B}" srcOrd="8" destOrd="0" presId="urn:microsoft.com/office/officeart/2005/8/layout/list1"/>
    <dgm:cxn modelId="{D6B841F2-A786-46A6-8C8B-D51E34102807}" type="presParOf" srcId="{AA10BC7A-35A5-46CD-AD58-C0A4149B883B}" destId="{3E4773A4-3A4F-4539-973B-37A3267FE81B}" srcOrd="0" destOrd="0" presId="urn:microsoft.com/office/officeart/2005/8/layout/list1"/>
    <dgm:cxn modelId="{857D08FE-F546-40C2-8534-CE14B1E69E0C}" type="presParOf" srcId="{AA10BC7A-35A5-46CD-AD58-C0A4149B883B}" destId="{F3E79ECB-D5E8-44F6-AA4A-82E9C5BE87B3}" srcOrd="1" destOrd="0" presId="urn:microsoft.com/office/officeart/2005/8/layout/list1"/>
    <dgm:cxn modelId="{49450FB9-3166-4546-8884-2064603EDFC3}" type="presParOf" srcId="{AD20B16D-2897-43B3-93E4-99CF6DF345B0}" destId="{7BA45322-1868-4765-8F89-A7BB03AD0756}" srcOrd="9" destOrd="0" presId="urn:microsoft.com/office/officeart/2005/8/layout/list1"/>
    <dgm:cxn modelId="{D91824F3-ABE8-4118-A67C-0DE8FA6134FD}" type="presParOf" srcId="{AD20B16D-2897-43B3-93E4-99CF6DF345B0}" destId="{2B94D709-2F50-4FC0-B54C-C491C92942EF}" srcOrd="10" destOrd="0" presId="urn:microsoft.com/office/officeart/2005/8/layout/list1"/>
    <dgm:cxn modelId="{8A29ADCE-8C1D-4AC3-8486-67F02A1E079C}" type="presParOf" srcId="{AD20B16D-2897-43B3-93E4-99CF6DF345B0}" destId="{D3A2DC3E-FE98-4338-A862-2BA40950571F}" srcOrd="11" destOrd="0" presId="urn:microsoft.com/office/officeart/2005/8/layout/list1"/>
    <dgm:cxn modelId="{65593E5C-CCF6-425F-9AE6-8D3F71B42E07}" type="presParOf" srcId="{AD20B16D-2897-43B3-93E4-99CF6DF345B0}" destId="{8DADD5BB-74A6-42E2-8FF9-29762FAF5208}" srcOrd="12" destOrd="0" presId="urn:microsoft.com/office/officeart/2005/8/layout/list1"/>
    <dgm:cxn modelId="{3654E71A-80DD-4F7A-B243-5C40A62B8E47}" type="presParOf" srcId="{8DADD5BB-74A6-42E2-8FF9-29762FAF5208}" destId="{0BDA6C68-5641-4602-8646-1F3EAEF717FB}" srcOrd="0" destOrd="0" presId="urn:microsoft.com/office/officeart/2005/8/layout/list1"/>
    <dgm:cxn modelId="{5D96916E-8F68-4F45-AD21-088F26572427}" type="presParOf" srcId="{8DADD5BB-74A6-42E2-8FF9-29762FAF5208}" destId="{6480BB79-8982-4489-8BBB-AE813C86D3BB}" srcOrd="1" destOrd="0" presId="urn:microsoft.com/office/officeart/2005/8/layout/list1"/>
    <dgm:cxn modelId="{D3994671-8B5E-4F64-9994-A7DD5F42D4B4}" type="presParOf" srcId="{AD20B16D-2897-43B3-93E4-99CF6DF345B0}" destId="{65D1FBA6-F61D-4831-A73B-1BA95D85E153}" srcOrd="13" destOrd="0" presId="urn:microsoft.com/office/officeart/2005/8/layout/list1"/>
    <dgm:cxn modelId="{AA466900-BD22-4CF9-B01A-A39702AB9DA4}" type="presParOf" srcId="{AD20B16D-2897-43B3-93E4-99CF6DF345B0}" destId="{24F56CDF-75A8-4880-A058-C69E65BA8AFA}"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1C1F757-728D-4341-B42B-C296D68129CD}" type="doc">
      <dgm:prSet loTypeId="urn:microsoft.com/office/officeart/2005/8/layout/vList2" loCatId="list" qsTypeId="urn:microsoft.com/office/officeart/2005/8/quickstyle/simple1" qsCatId="simple" csTypeId="urn:microsoft.com/office/officeart/2005/8/colors/colorful3" csCatId="colorful"/>
      <dgm:spPr/>
      <dgm:t>
        <a:bodyPr/>
        <a:lstStyle/>
        <a:p>
          <a:endParaRPr lang="en-US"/>
        </a:p>
      </dgm:t>
    </dgm:pt>
    <dgm:pt modelId="{93DFB275-859F-4F41-87E5-138A4B2479E3}">
      <dgm:prSet/>
      <dgm:spPr/>
      <dgm:t>
        <a:bodyPr/>
        <a:lstStyle/>
        <a:p>
          <a:r>
            <a:rPr lang="nl-NL" dirty="0"/>
            <a:t>Tweede keer slachtoffer worden vanwege reacties vanuit omgeving</a:t>
          </a:r>
          <a:endParaRPr lang="en-US" dirty="0"/>
        </a:p>
      </dgm:t>
    </dgm:pt>
    <dgm:pt modelId="{0FAE316B-FE8C-48A6-AA6F-E475EA4B2EED}" type="parTrans" cxnId="{F94A6AF5-1B0D-44D8-A05F-783510704CDC}">
      <dgm:prSet/>
      <dgm:spPr/>
      <dgm:t>
        <a:bodyPr/>
        <a:lstStyle/>
        <a:p>
          <a:endParaRPr lang="en-US"/>
        </a:p>
      </dgm:t>
    </dgm:pt>
    <dgm:pt modelId="{533E71BF-0A3F-418D-A2D4-E052BB7F2149}" type="sibTrans" cxnId="{F94A6AF5-1B0D-44D8-A05F-783510704CDC}">
      <dgm:prSet/>
      <dgm:spPr/>
      <dgm:t>
        <a:bodyPr/>
        <a:lstStyle/>
        <a:p>
          <a:endParaRPr lang="en-US"/>
        </a:p>
      </dgm:t>
    </dgm:pt>
    <dgm:pt modelId="{A0BDEFCB-FB59-4264-93A8-DBBDC4F3697B}">
      <dgm:prSet/>
      <dgm:spPr/>
      <dgm:t>
        <a:bodyPr/>
        <a:lstStyle/>
        <a:p>
          <a:r>
            <a:rPr lang="nl-NL"/>
            <a:t>Wordt door slachtoffers vaak als ‘erger’ ervaren dan het misbruik zelf</a:t>
          </a:r>
          <a:endParaRPr lang="en-US"/>
        </a:p>
      </dgm:t>
    </dgm:pt>
    <dgm:pt modelId="{5906D4A1-E622-4ED6-ABD4-0D762838A974}" type="parTrans" cxnId="{F3B61842-5DC4-4FA2-BFB2-6FBE05FB8222}">
      <dgm:prSet/>
      <dgm:spPr/>
      <dgm:t>
        <a:bodyPr/>
        <a:lstStyle/>
        <a:p>
          <a:endParaRPr lang="en-US"/>
        </a:p>
      </dgm:t>
    </dgm:pt>
    <dgm:pt modelId="{B0808926-B19F-4BAE-96CD-888FBEAE8EC7}" type="sibTrans" cxnId="{F3B61842-5DC4-4FA2-BFB2-6FBE05FB8222}">
      <dgm:prSet/>
      <dgm:spPr/>
      <dgm:t>
        <a:bodyPr/>
        <a:lstStyle/>
        <a:p>
          <a:endParaRPr lang="en-US"/>
        </a:p>
      </dgm:t>
    </dgm:pt>
    <dgm:pt modelId="{FA6E55A4-4B69-4AF0-84F4-AE57F260E162}">
      <dgm:prSet/>
      <dgm:spPr/>
      <dgm:t>
        <a:bodyPr/>
        <a:lstStyle/>
        <a:p>
          <a:r>
            <a:rPr lang="nl-NL"/>
            <a:t>Houdt het slachtoffer in eenzaamheid en isolement </a:t>
          </a:r>
          <a:endParaRPr lang="en-US"/>
        </a:p>
      </dgm:t>
    </dgm:pt>
    <dgm:pt modelId="{4E142F3C-BE2D-41E6-A98B-634BA6EF69C6}" type="parTrans" cxnId="{DB53536E-BE93-466E-8D10-F676CCD2DA54}">
      <dgm:prSet/>
      <dgm:spPr/>
      <dgm:t>
        <a:bodyPr/>
        <a:lstStyle/>
        <a:p>
          <a:endParaRPr lang="en-US"/>
        </a:p>
      </dgm:t>
    </dgm:pt>
    <dgm:pt modelId="{2D70CCBC-C684-4B91-B5A2-749785BBA634}" type="sibTrans" cxnId="{DB53536E-BE93-466E-8D10-F676CCD2DA54}">
      <dgm:prSet/>
      <dgm:spPr/>
      <dgm:t>
        <a:bodyPr/>
        <a:lstStyle/>
        <a:p>
          <a:endParaRPr lang="en-US"/>
        </a:p>
      </dgm:t>
    </dgm:pt>
    <dgm:pt modelId="{3DC4232A-38ED-4DEC-A5B5-B48D5BDADB2E}">
      <dgm:prSet/>
      <dgm:spPr/>
      <dgm:t>
        <a:bodyPr/>
        <a:lstStyle/>
        <a:p>
          <a:r>
            <a:rPr lang="nl-NL"/>
            <a:t>Houdt het slachtoffer in de overtuiging dat het misbruik haar eigen schuld was</a:t>
          </a:r>
          <a:endParaRPr lang="en-US"/>
        </a:p>
      </dgm:t>
    </dgm:pt>
    <dgm:pt modelId="{C88A9FB6-B2E2-4C74-B022-27FBAF8C1EC5}" type="parTrans" cxnId="{A617D8B1-1642-450E-B694-E5F06925A221}">
      <dgm:prSet/>
      <dgm:spPr/>
      <dgm:t>
        <a:bodyPr/>
        <a:lstStyle/>
        <a:p>
          <a:endParaRPr lang="en-US"/>
        </a:p>
      </dgm:t>
    </dgm:pt>
    <dgm:pt modelId="{3292FE61-5E10-4CE3-B987-753B850A89FF}" type="sibTrans" cxnId="{A617D8B1-1642-450E-B694-E5F06925A221}">
      <dgm:prSet/>
      <dgm:spPr/>
      <dgm:t>
        <a:bodyPr/>
        <a:lstStyle/>
        <a:p>
          <a:endParaRPr lang="en-US"/>
        </a:p>
      </dgm:t>
    </dgm:pt>
    <dgm:pt modelId="{B42ACB27-14A8-4BB4-A067-A256BBB45CF0}">
      <dgm:prSet/>
      <dgm:spPr/>
      <dgm:t>
        <a:bodyPr/>
        <a:lstStyle/>
        <a:p>
          <a:r>
            <a:rPr lang="nl-NL"/>
            <a:t>Houdt het slachtoffer in de overtuiging dat het misbruik niet zo erg was</a:t>
          </a:r>
          <a:endParaRPr lang="en-US"/>
        </a:p>
      </dgm:t>
    </dgm:pt>
    <dgm:pt modelId="{15FE5C7D-AB33-4C8D-9EFA-38413E6E7CB5}" type="parTrans" cxnId="{3280287A-59F3-44C1-86B7-AF396971AD3C}">
      <dgm:prSet/>
      <dgm:spPr/>
      <dgm:t>
        <a:bodyPr/>
        <a:lstStyle/>
        <a:p>
          <a:endParaRPr lang="en-US"/>
        </a:p>
      </dgm:t>
    </dgm:pt>
    <dgm:pt modelId="{AC16D086-FD85-450A-92A7-DDE74E83F173}" type="sibTrans" cxnId="{3280287A-59F3-44C1-86B7-AF396971AD3C}">
      <dgm:prSet/>
      <dgm:spPr/>
      <dgm:t>
        <a:bodyPr/>
        <a:lstStyle/>
        <a:p>
          <a:endParaRPr lang="en-US"/>
        </a:p>
      </dgm:t>
    </dgm:pt>
    <dgm:pt modelId="{0E6EF3C0-D400-41B6-AF4E-6558C59DA1B4}">
      <dgm:prSet/>
      <dgm:spPr/>
      <dgm:t>
        <a:bodyPr/>
        <a:lstStyle/>
        <a:p>
          <a:r>
            <a:rPr lang="nl-NL"/>
            <a:t>Blokkeert heling </a:t>
          </a:r>
          <a:endParaRPr lang="en-US"/>
        </a:p>
      </dgm:t>
    </dgm:pt>
    <dgm:pt modelId="{0C579E3A-0159-4935-A817-80ADEFF684B7}" type="parTrans" cxnId="{B577E62E-6085-4BD3-9260-364CCB7DE774}">
      <dgm:prSet/>
      <dgm:spPr/>
      <dgm:t>
        <a:bodyPr/>
        <a:lstStyle/>
        <a:p>
          <a:endParaRPr lang="en-US"/>
        </a:p>
      </dgm:t>
    </dgm:pt>
    <dgm:pt modelId="{A09DA513-4CEA-45C6-93BF-C59FD6D50D7C}" type="sibTrans" cxnId="{B577E62E-6085-4BD3-9260-364CCB7DE774}">
      <dgm:prSet/>
      <dgm:spPr/>
      <dgm:t>
        <a:bodyPr/>
        <a:lstStyle/>
        <a:p>
          <a:endParaRPr lang="en-US"/>
        </a:p>
      </dgm:t>
    </dgm:pt>
    <dgm:pt modelId="{B892C609-41C7-4A78-8EAE-59F103667638}" type="pres">
      <dgm:prSet presAssocID="{41C1F757-728D-4341-B42B-C296D68129CD}" presName="linear" presStyleCnt="0">
        <dgm:presLayoutVars>
          <dgm:animLvl val="lvl"/>
          <dgm:resizeHandles val="exact"/>
        </dgm:presLayoutVars>
      </dgm:prSet>
      <dgm:spPr/>
    </dgm:pt>
    <dgm:pt modelId="{AB4EE265-1765-4A2E-A801-AB63D94F7D0C}" type="pres">
      <dgm:prSet presAssocID="{93DFB275-859F-4F41-87E5-138A4B2479E3}" presName="parentText" presStyleLbl="node1" presStyleIdx="0" presStyleCnt="6">
        <dgm:presLayoutVars>
          <dgm:chMax val="0"/>
          <dgm:bulletEnabled val="1"/>
        </dgm:presLayoutVars>
      </dgm:prSet>
      <dgm:spPr/>
    </dgm:pt>
    <dgm:pt modelId="{6859459E-8C25-43FB-80D3-3EC1FB3FFB25}" type="pres">
      <dgm:prSet presAssocID="{533E71BF-0A3F-418D-A2D4-E052BB7F2149}" presName="spacer" presStyleCnt="0"/>
      <dgm:spPr/>
    </dgm:pt>
    <dgm:pt modelId="{C27898EF-00AD-484D-907A-B63D0CF53A08}" type="pres">
      <dgm:prSet presAssocID="{A0BDEFCB-FB59-4264-93A8-DBBDC4F3697B}" presName="parentText" presStyleLbl="node1" presStyleIdx="1" presStyleCnt="6">
        <dgm:presLayoutVars>
          <dgm:chMax val="0"/>
          <dgm:bulletEnabled val="1"/>
        </dgm:presLayoutVars>
      </dgm:prSet>
      <dgm:spPr/>
    </dgm:pt>
    <dgm:pt modelId="{F88C0294-73FF-4925-A251-FB3D0CCF18F7}" type="pres">
      <dgm:prSet presAssocID="{B0808926-B19F-4BAE-96CD-888FBEAE8EC7}" presName="spacer" presStyleCnt="0"/>
      <dgm:spPr/>
    </dgm:pt>
    <dgm:pt modelId="{335837EB-39F1-4880-83D1-E65152FAA223}" type="pres">
      <dgm:prSet presAssocID="{FA6E55A4-4B69-4AF0-84F4-AE57F260E162}" presName="parentText" presStyleLbl="node1" presStyleIdx="2" presStyleCnt="6">
        <dgm:presLayoutVars>
          <dgm:chMax val="0"/>
          <dgm:bulletEnabled val="1"/>
        </dgm:presLayoutVars>
      </dgm:prSet>
      <dgm:spPr/>
    </dgm:pt>
    <dgm:pt modelId="{DB3F8F51-741D-430C-BA27-D7F98DBCEFC3}" type="pres">
      <dgm:prSet presAssocID="{2D70CCBC-C684-4B91-B5A2-749785BBA634}" presName="spacer" presStyleCnt="0"/>
      <dgm:spPr/>
    </dgm:pt>
    <dgm:pt modelId="{2AFA16E4-CDFD-412E-A5D9-FE6B172A1E43}" type="pres">
      <dgm:prSet presAssocID="{3DC4232A-38ED-4DEC-A5B5-B48D5BDADB2E}" presName="parentText" presStyleLbl="node1" presStyleIdx="3" presStyleCnt="6">
        <dgm:presLayoutVars>
          <dgm:chMax val="0"/>
          <dgm:bulletEnabled val="1"/>
        </dgm:presLayoutVars>
      </dgm:prSet>
      <dgm:spPr/>
    </dgm:pt>
    <dgm:pt modelId="{B3D66B5A-97B5-4171-BDEA-4CAF7D2E4865}" type="pres">
      <dgm:prSet presAssocID="{3292FE61-5E10-4CE3-B987-753B850A89FF}" presName="spacer" presStyleCnt="0"/>
      <dgm:spPr/>
    </dgm:pt>
    <dgm:pt modelId="{61502885-7EA4-498F-ABB6-449AC8D7799B}" type="pres">
      <dgm:prSet presAssocID="{B42ACB27-14A8-4BB4-A067-A256BBB45CF0}" presName="parentText" presStyleLbl="node1" presStyleIdx="4" presStyleCnt="6">
        <dgm:presLayoutVars>
          <dgm:chMax val="0"/>
          <dgm:bulletEnabled val="1"/>
        </dgm:presLayoutVars>
      </dgm:prSet>
      <dgm:spPr/>
    </dgm:pt>
    <dgm:pt modelId="{8282C409-F17A-4925-91B4-EAEDBA98E38E}" type="pres">
      <dgm:prSet presAssocID="{AC16D086-FD85-450A-92A7-DDE74E83F173}" presName="spacer" presStyleCnt="0"/>
      <dgm:spPr/>
    </dgm:pt>
    <dgm:pt modelId="{B997FEA0-161E-46A9-AF86-6CD2166D3556}" type="pres">
      <dgm:prSet presAssocID="{0E6EF3C0-D400-41B6-AF4E-6558C59DA1B4}" presName="parentText" presStyleLbl="node1" presStyleIdx="5" presStyleCnt="6">
        <dgm:presLayoutVars>
          <dgm:chMax val="0"/>
          <dgm:bulletEnabled val="1"/>
        </dgm:presLayoutVars>
      </dgm:prSet>
      <dgm:spPr/>
    </dgm:pt>
  </dgm:ptLst>
  <dgm:cxnLst>
    <dgm:cxn modelId="{B577E62E-6085-4BD3-9260-364CCB7DE774}" srcId="{41C1F757-728D-4341-B42B-C296D68129CD}" destId="{0E6EF3C0-D400-41B6-AF4E-6558C59DA1B4}" srcOrd="5" destOrd="0" parTransId="{0C579E3A-0159-4935-A817-80ADEFF684B7}" sibTransId="{A09DA513-4CEA-45C6-93BF-C59FD6D50D7C}"/>
    <dgm:cxn modelId="{44AA3D30-45E3-4CE2-83E0-6A1E47F8AF4C}" type="presOf" srcId="{41C1F757-728D-4341-B42B-C296D68129CD}" destId="{B892C609-41C7-4A78-8EAE-59F103667638}" srcOrd="0" destOrd="0" presId="urn:microsoft.com/office/officeart/2005/8/layout/vList2"/>
    <dgm:cxn modelId="{F3B61842-5DC4-4FA2-BFB2-6FBE05FB8222}" srcId="{41C1F757-728D-4341-B42B-C296D68129CD}" destId="{A0BDEFCB-FB59-4264-93A8-DBBDC4F3697B}" srcOrd="1" destOrd="0" parTransId="{5906D4A1-E622-4ED6-ABD4-0D762838A974}" sibTransId="{B0808926-B19F-4BAE-96CD-888FBEAE8EC7}"/>
    <dgm:cxn modelId="{6000CC65-174D-4D4F-BE50-2637D4068694}" type="presOf" srcId="{93DFB275-859F-4F41-87E5-138A4B2479E3}" destId="{AB4EE265-1765-4A2E-A801-AB63D94F7D0C}" srcOrd="0" destOrd="0" presId="urn:microsoft.com/office/officeart/2005/8/layout/vList2"/>
    <dgm:cxn modelId="{89D2A349-A494-4508-A433-68EF191E65B3}" type="presOf" srcId="{3DC4232A-38ED-4DEC-A5B5-B48D5BDADB2E}" destId="{2AFA16E4-CDFD-412E-A5D9-FE6B172A1E43}" srcOrd="0" destOrd="0" presId="urn:microsoft.com/office/officeart/2005/8/layout/vList2"/>
    <dgm:cxn modelId="{DB53536E-BE93-466E-8D10-F676CCD2DA54}" srcId="{41C1F757-728D-4341-B42B-C296D68129CD}" destId="{FA6E55A4-4B69-4AF0-84F4-AE57F260E162}" srcOrd="2" destOrd="0" parTransId="{4E142F3C-BE2D-41E6-A98B-634BA6EF69C6}" sibTransId="{2D70CCBC-C684-4B91-B5A2-749785BBA634}"/>
    <dgm:cxn modelId="{3280287A-59F3-44C1-86B7-AF396971AD3C}" srcId="{41C1F757-728D-4341-B42B-C296D68129CD}" destId="{B42ACB27-14A8-4BB4-A067-A256BBB45CF0}" srcOrd="4" destOrd="0" parTransId="{15FE5C7D-AB33-4C8D-9EFA-38413E6E7CB5}" sibTransId="{AC16D086-FD85-450A-92A7-DDE74E83F173}"/>
    <dgm:cxn modelId="{12747FA7-4C45-459E-BA0D-7E3407F1B14E}" type="presOf" srcId="{A0BDEFCB-FB59-4264-93A8-DBBDC4F3697B}" destId="{C27898EF-00AD-484D-907A-B63D0CF53A08}" srcOrd="0" destOrd="0" presId="urn:microsoft.com/office/officeart/2005/8/layout/vList2"/>
    <dgm:cxn modelId="{A617D8B1-1642-450E-B694-E5F06925A221}" srcId="{41C1F757-728D-4341-B42B-C296D68129CD}" destId="{3DC4232A-38ED-4DEC-A5B5-B48D5BDADB2E}" srcOrd="3" destOrd="0" parTransId="{C88A9FB6-B2E2-4C74-B022-27FBAF8C1EC5}" sibTransId="{3292FE61-5E10-4CE3-B987-753B850A89FF}"/>
    <dgm:cxn modelId="{24F798C2-7569-4080-9681-72C6DA25970B}" type="presOf" srcId="{B42ACB27-14A8-4BB4-A067-A256BBB45CF0}" destId="{61502885-7EA4-498F-ABB6-449AC8D7799B}" srcOrd="0" destOrd="0" presId="urn:microsoft.com/office/officeart/2005/8/layout/vList2"/>
    <dgm:cxn modelId="{ED2D30CD-62A5-4B81-BE84-97582D411FD0}" type="presOf" srcId="{FA6E55A4-4B69-4AF0-84F4-AE57F260E162}" destId="{335837EB-39F1-4880-83D1-E65152FAA223}" srcOrd="0" destOrd="0" presId="urn:microsoft.com/office/officeart/2005/8/layout/vList2"/>
    <dgm:cxn modelId="{F94A6AF5-1B0D-44D8-A05F-783510704CDC}" srcId="{41C1F757-728D-4341-B42B-C296D68129CD}" destId="{93DFB275-859F-4F41-87E5-138A4B2479E3}" srcOrd="0" destOrd="0" parTransId="{0FAE316B-FE8C-48A6-AA6F-E475EA4B2EED}" sibTransId="{533E71BF-0A3F-418D-A2D4-E052BB7F2149}"/>
    <dgm:cxn modelId="{2A71E2FD-C4E1-40FB-9CA0-BABC428BC4A7}" type="presOf" srcId="{0E6EF3C0-D400-41B6-AF4E-6558C59DA1B4}" destId="{B997FEA0-161E-46A9-AF86-6CD2166D3556}" srcOrd="0" destOrd="0" presId="urn:microsoft.com/office/officeart/2005/8/layout/vList2"/>
    <dgm:cxn modelId="{23583B67-94AE-4DA9-A156-2983215651FC}" type="presParOf" srcId="{B892C609-41C7-4A78-8EAE-59F103667638}" destId="{AB4EE265-1765-4A2E-A801-AB63D94F7D0C}" srcOrd="0" destOrd="0" presId="urn:microsoft.com/office/officeart/2005/8/layout/vList2"/>
    <dgm:cxn modelId="{353C481D-FB82-49CF-AD26-5F70629F2C48}" type="presParOf" srcId="{B892C609-41C7-4A78-8EAE-59F103667638}" destId="{6859459E-8C25-43FB-80D3-3EC1FB3FFB25}" srcOrd="1" destOrd="0" presId="urn:microsoft.com/office/officeart/2005/8/layout/vList2"/>
    <dgm:cxn modelId="{94F1D01A-2C1F-4C9D-85F5-EBD20EDF6282}" type="presParOf" srcId="{B892C609-41C7-4A78-8EAE-59F103667638}" destId="{C27898EF-00AD-484D-907A-B63D0CF53A08}" srcOrd="2" destOrd="0" presId="urn:microsoft.com/office/officeart/2005/8/layout/vList2"/>
    <dgm:cxn modelId="{6036EF01-860F-4491-9698-A3B0F6F7EE40}" type="presParOf" srcId="{B892C609-41C7-4A78-8EAE-59F103667638}" destId="{F88C0294-73FF-4925-A251-FB3D0CCF18F7}" srcOrd="3" destOrd="0" presId="urn:microsoft.com/office/officeart/2005/8/layout/vList2"/>
    <dgm:cxn modelId="{64BF099D-B5D9-4F09-85B0-EED1F9DC946C}" type="presParOf" srcId="{B892C609-41C7-4A78-8EAE-59F103667638}" destId="{335837EB-39F1-4880-83D1-E65152FAA223}" srcOrd="4" destOrd="0" presId="urn:microsoft.com/office/officeart/2005/8/layout/vList2"/>
    <dgm:cxn modelId="{C7711627-8787-4E2C-8F59-811C1097F670}" type="presParOf" srcId="{B892C609-41C7-4A78-8EAE-59F103667638}" destId="{DB3F8F51-741D-430C-BA27-D7F98DBCEFC3}" srcOrd="5" destOrd="0" presId="urn:microsoft.com/office/officeart/2005/8/layout/vList2"/>
    <dgm:cxn modelId="{645C5C68-9A76-48A8-A0F5-67FE0620273F}" type="presParOf" srcId="{B892C609-41C7-4A78-8EAE-59F103667638}" destId="{2AFA16E4-CDFD-412E-A5D9-FE6B172A1E43}" srcOrd="6" destOrd="0" presId="urn:microsoft.com/office/officeart/2005/8/layout/vList2"/>
    <dgm:cxn modelId="{5F6DAE21-C3DF-4D66-85CC-7662E303EE95}" type="presParOf" srcId="{B892C609-41C7-4A78-8EAE-59F103667638}" destId="{B3D66B5A-97B5-4171-BDEA-4CAF7D2E4865}" srcOrd="7" destOrd="0" presId="urn:microsoft.com/office/officeart/2005/8/layout/vList2"/>
    <dgm:cxn modelId="{DEDD2174-D55E-46F6-8E39-48B32321A919}" type="presParOf" srcId="{B892C609-41C7-4A78-8EAE-59F103667638}" destId="{61502885-7EA4-498F-ABB6-449AC8D7799B}" srcOrd="8" destOrd="0" presId="urn:microsoft.com/office/officeart/2005/8/layout/vList2"/>
    <dgm:cxn modelId="{99581438-0F11-42B3-A0CC-784E94834F2D}" type="presParOf" srcId="{B892C609-41C7-4A78-8EAE-59F103667638}" destId="{8282C409-F17A-4925-91B4-EAEDBA98E38E}" srcOrd="9" destOrd="0" presId="urn:microsoft.com/office/officeart/2005/8/layout/vList2"/>
    <dgm:cxn modelId="{0B155C9A-5A99-4981-9EDA-842CB99F2361}" type="presParOf" srcId="{B892C609-41C7-4A78-8EAE-59F103667638}" destId="{B997FEA0-161E-46A9-AF86-6CD2166D3556}"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4D9385-FFD1-469E-91DE-6ECA1A373F77}">
      <dsp:nvSpPr>
        <dsp:cNvPr id="0" name=""/>
        <dsp:cNvSpPr/>
      </dsp:nvSpPr>
      <dsp:spPr>
        <a:xfrm>
          <a:off x="931" y="136594"/>
          <a:ext cx="3271038" cy="2077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AF2986-BC6D-43A5-9D54-C35BD670D0D1}">
      <dsp:nvSpPr>
        <dsp:cNvPr id="0" name=""/>
        <dsp:cNvSpPr/>
      </dsp:nvSpPr>
      <dsp:spPr>
        <a:xfrm>
          <a:off x="364380" y="481870"/>
          <a:ext cx="3271038" cy="207710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nl-NL" sz="2500" kern="1200"/>
            <a:t>“Ik wil dit niet, maar ik kan me niet beheersen” </a:t>
          </a:r>
          <a:endParaRPr lang="en-US" sz="2500" kern="1200"/>
        </a:p>
      </dsp:txBody>
      <dsp:txXfrm>
        <a:off x="425216" y="542706"/>
        <a:ext cx="3149366" cy="1955437"/>
      </dsp:txXfrm>
    </dsp:sp>
    <dsp:sp modelId="{1C22A4B1-48E4-485E-BE4D-83E34D1A9BE5}">
      <dsp:nvSpPr>
        <dsp:cNvPr id="0" name=""/>
        <dsp:cNvSpPr/>
      </dsp:nvSpPr>
      <dsp:spPr>
        <a:xfrm>
          <a:off x="3998868" y="136594"/>
          <a:ext cx="3271038" cy="2077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0AB7D54-B62F-4D1B-B989-C03CA5118976}">
      <dsp:nvSpPr>
        <dsp:cNvPr id="0" name=""/>
        <dsp:cNvSpPr/>
      </dsp:nvSpPr>
      <dsp:spPr>
        <a:xfrm>
          <a:off x="4362317" y="481870"/>
          <a:ext cx="3271038" cy="207710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nl-NL" sz="2500" kern="1200"/>
            <a:t>“Ik wil dit wel, maar hoe krijg ik het voor elkaar zonder dat ik gesnapt word?”</a:t>
          </a:r>
          <a:endParaRPr lang="en-US" sz="2500" kern="1200"/>
        </a:p>
      </dsp:txBody>
      <dsp:txXfrm>
        <a:off x="4423153" y="542706"/>
        <a:ext cx="3149366" cy="19554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DEFF81-6543-4650-91B0-C31A83ED8FEE}">
      <dsp:nvSpPr>
        <dsp:cNvPr id="0" name=""/>
        <dsp:cNvSpPr/>
      </dsp:nvSpPr>
      <dsp:spPr>
        <a:xfrm>
          <a:off x="0" y="1149413"/>
          <a:ext cx="4495800" cy="30240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BADEA70-0FD4-47E2-986E-442C3C690D89}">
      <dsp:nvSpPr>
        <dsp:cNvPr id="0" name=""/>
        <dsp:cNvSpPr/>
      </dsp:nvSpPr>
      <dsp:spPr>
        <a:xfrm>
          <a:off x="224790" y="972293"/>
          <a:ext cx="3147060" cy="35424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951" tIns="0" rIns="118951" bIns="0" numCol="1" spcCol="1270" anchor="ctr" anchorCtr="0">
          <a:noAutofit/>
        </a:bodyPr>
        <a:lstStyle/>
        <a:p>
          <a:pPr marL="0" lvl="0" indent="0" algn="l" defTabSz="533400">
            <a:lnSpc>
              <a:spcPct val="90000"/>
            </a:lnSpc>
            <a:spcBef>
              <a:spcPct val="0"/>
            </a:spcBef>
            <a:spcAft>
              <a:spcPct val="35000"/>
            </a:spcAft>
            <a:buNone/>
          </a:pPr>
          <a:r>
            <a:rPr lang="nl-NL" sz="1200" kern="1200" dirty="0"/>
            <a:t>Schuld- en schaamtegevoelens </a:t>
          </a:r>
          <a:endParaRPr lang="en-US" sz="1200" kern="1200" dirty="0"/>
        </a:p>
      </dsp:txBody>
      <dsp:txXfrm>
        <a:off x="242083" y="989586"/>
        <a:ext cx="3112474" cy="319654"/>
      </dsp:txXfrm>
    </dsp:sp>
    <dsp:sp modelId="{801C046A-4588-42BB-A1F3-0A3D32E8CBF5}">
      <dsp:nvSpPr>
        <dsp:cNvPr id="0" name=""/>
        <dsp:cNvSpPr/>
      </dsp:nvSpPr>
      <dsp:spPr>
        <a:xfrm>
          <a:off x="0" y="1693733"/>
          <a:ext cx="4495800" cy="302400"/>
        </a:xfrm>
        <a:prstGeom prst="rect">
          <a:avLst/>
        </a:prstGeom>
        <a:solidFill>
          <a:schemeClr val="lt1">
            <a:alpha val="90000"/>
            <a:hueOff val="0"/>
            <a:satOff val="0"/>
            <a:lumOff val="0"/>
            <a:alphaOff val="0"/>
          </a:schemeClr>
        </a:solidFill>
        <a:ln w="25400" cap="flat" cmpd="sng" algn="ctr">
          <a:solidFill>
            <a:schemeClr val="accent3">
              <a:hueOff val="3347243"/>
              <a:satOff val="-7087"/>
              <a:lumOff val="7582"/>
              <a:alphaOff val="0"/>
            </a:schemeClr>
          </a:solidFill>
          <a:prstDash val="solid"/>
        </a:ln>
        <a:effectLst/>
      </dsp:spPr>
      <dsp:style>
        <a:lnRef idx="2">
          <a:scrgbClr r="0" g="0" b="0"/>
        </a:lnRef>
        <a:fillRef idx="1">
          <a:scrgbClr r="0" g="0" b="0"/>
        </a:fillRef>
        <a:effectRef idx="0">
          <a:scrgbClr r="0" g="0" b="0"/>
        </a:effectRef>
        <a:fontRef idx="minor"/>
      </dsp:style>
    </dsp:sp>
    <dsp:sp modelId="{8E763C6C-4BC5-4DD7-BF03-805BE7C9A11F}">
      <dsp:nvSpPr>
        <dsp:cNvPr id="0" name=""/>
        <dsp:cNvSpPr/>
      </dsp:nvSpPr>
      <dsp:spPr>
        <a:xfrm>
          <a:off x="224790" y="1516613"/>
          <a:ext cx="3147060" cy="354240"/>
        </a:xfrm>
        <a:prstGeom prst="roundRect">
          <a:avLst/>
        </a:prstGeom>
        <a:solidFill>
          <a:schemeClr val="accent3">
            <a:hueOff val="3347243"/>
            <a:satOff val="-7087"/>
            <a:lumOff val="75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951" tIns="0" rIns="118951" bIns="0" numCol="1" spcCol="1270" anchor="ctr" anchorCtr="0">
          <a:noAutofit/>
        </a:bodyPr>
        <a:lstStyle/>
        <a:p>
          <a:pPr marL="0" lvl="0" indent="0" algn="l" defTabSz="533400">
            <a:lnSpc>
              <a:spcPct val="90000"/>
            </a:lnSpc>
            <a:spcBef>
              <a:spcPct val="0"/>
            </a:spcBef>
            <a:spcAft>
              <a:spcPct val="35000"/>
            </a:spcAft>
            <a:buNone/>
          </a:pPr>
          <a:r>
            <a:rPr lang="nl-NL" sz="1200" kern="1200" dirty="0"/>
            <a:t>Vandaaruit zwijgen</a:t>
          </a:r>
          <a:endParaRPr lang="en-US" sz="1200" kern="1200" dirty="0"/>
        </a:p>
      </dsp:txBody>
      <dsp:txXfrm>
        <a:off x="242083" y="1533906"/>
        <a:ext cx="3112474" cy="319654"/>
      </dsp:txXfrm>
    </dsp:sp>
    <dsp:sp modelId="{2B94D709-2F50-4FC0-B54C-C491C92942EF}">
      <dsp:nvSpPr>
        <dsp:cNvPr id="0" name=""/>
        <dsp:cNvSpPr/>
      </dsp:nvSpPr>
      <dsp:spPr>
        <a:xfrm>
          <a:off x="0" y="2238053"/>
          <a:ext cx="4495800" cy="302400"/>
        </a:xfrm>
        <a:prstGeom prst="rect">
          <a:avLst/>
        </a:prstGeom>
        <a:solidFill>
          <a:schemeClr val="lt1">
            <a:alpha val="90000"/>
            <a:hueOff val="0"/>
            <a:satOff val="0"/>
            <a:lumOff val="0"/>
            <a:alphaOff val="0"/>
          </a:schemeClr>
        </a:solidFill>
        <a:ln w="25400" cap="flat" cmpd="sng" algn="ctr">
          <a:solidFill>
            <a:schemeClr val="accent3">
              <a:hueOff val="6694487"/>
              <a:satOff val="-14173"/>
              <a:lumOff val="15163"/>
              <a:alphaOff val="0"/>
            </a:schemeClr>
          </a:solidFill>
          <a:prstDash val="solid"/>
        </a:ln>
        <a:effectLst/>
      </dsp:spPr>
      <dsp:style>
        <a:lnRef idx="2">
          <a:scrgbClr r="0" g="0" b="0"/>
        </a:lnRef>
        <a:fillRef idx="1">
          <a:scrgbClr r="0" g="0" b="0"/>
        </a:fillRef>
        <a:effectRef idx="0">
          <a:scrgbClr r="0" g="0" b="0"/>
        </a:effectRef>
        <a:fontRef idx="minor"/>
      </dsp:style>
    </dsp:sp>
    <dsp:sp modelId="{F3E79ECB-D5E8-44F6-AA4A-82E9C5BE87B3}">
      <dsp:nvSpPr>
        <dsp:cNvPr id="0" name=""/>
        <dsp:cNvSpPr/>
      </dsp:nvSpPr>
      <dsp:spPr>
        <a:xfrm>
          <a:off x="224790" y="2060933"/>
          <a:ext cx="3147060" cy="354240"/>
        </a:xfrm>
        <a:prstGeom prst="roundRect">
          <a:avLst/>
        </a:prstGeom>
        <a:solidFill>
          <a:schemeClr val="accent3">
            <a:hueOff val="6694487"/>
            <a:satOff val="-14173"/>
            <a:lumOff val="1516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951" tIns="0" rIns="118951" bIns="0" numCol="1" spcCol="1270" anchor="ctr" anchorCtr="0">
          <a:noAutofit/>
        </a:bodyPr>
        <a:lstStyle/>
        <a:p>
          <a:pPr marL="0" lvl="0" indent="0" algn="l" defTabSz="533400">
            <a:lnSpc>
              <a:spcPct val="90000"/>
            </a:lnSpc>
            <a:spcBef>
              <a:spcPct val="0"/>
            </a:spcBef>
            <a:spcAft>
              <a:spcPct val="35000"/>
            </a:spcAft>
            <a:buNone/>
          </a:pPr>
          <a:r>
            <a:rPr lang="nl-NL" sz="1200" kern="1200" dirty="0"/>
            <a:t>Extreme ambivalentie t.o.v. dader</a:t>
          </a:r>
          <a:endParaRPr lang="en-US" sz="1200" kern="1200" dirty="0"/>
        </a:p>
      </dsp:txBody>
      <dsp:txXfrm>
        <a:off x="242083" y="2078226"/>
        <a:ext cx="3112474" cy="319654"/>
      </dsp:txXfrm>
    </dsp:sp>
    <dsp:sp modelId="{24F56CDF-75A8-4880-A058-C69E65BA8AFA}">
      <dsp:nvSpPr>
        <dsp:cNvPr id="0" name=""/>
        <dsp:cNvSpPr/>
      </dsp:nvSpPr>
      <dsp:spPr>
        <a:xfrm>
          <a:off x="0" y="2782372"/>
          <a:ext cx="4495800" cy="302400"/>
        </a:xfrm>
        <a:prstGeom prst="rect">
          <a:avLst/>
        </a:prstGeom>
        <a:solidFill>
          <a:schemeClr val="lt1">
            <a:alpha val="90000"/>
            <a:hueOff val="0"/>
            <a:satOff val="0"/>
            <a:lumOff val="0"/>
            <a:alphaOff val="0"/>
          </a:schemeClr>
        </a:solidFill>
        <a:ln w="25400" cap="flat" cmpd="sng" algn="ctr">
          <a:solidFill>
            <a:schemeClr val="accent3">
              <a:hueOff val="10041730"/>
              <a:satOff val="-21260"/>
              <a:lumOff val="22745"/>
              <a:alphaOff val="0"/>
            </a:schemeClr>
          </a:solidFill>
          <a:prstDash val="solid"/>
        </a:ln>
        <a:effectLst/>
      </dsp:spPr>
      <dsp:style>
        <a:lnRef idx="2">
          <a:scrgbClr r="0" g="0" b="0"/>
        </a:lnRef>
        <a:fillRef idx="1">
          <a:scrgbClr r="0" g="0" b="0"/>
        </a:fillRef>
        <a:effectRef idx="0">
          <a:scrgbClr r="0" g="0" b="0"/>
        </a:effectRef>
        <a:fontRef idx="minor"/>
      </dsp:style>
    </dsp:sp>
    <dsp:sp modelId="{6480BB79-8982-4489-8BBB-AE813C86D3BB}">
      <dsp:nvSpPr>
        <dsp:cNvPr id="0" name=""/>
        <dsp:cNvSpPr/>
      </dsp:nvSpPr>
      <dsp:spPr>
        <a:xfrm>
          <a:off x="224790" y="2605253"/>
          <a:ext cx="3147060" cy="354240"/>
        </a:xfrm>
        <a:prstGeom prst="roundRect">
          <a:avLst/>
        </a:prstGeom>
        <a:solidFill>
          <a:schemeClr val="accent3">
            <a:hueOff val="10041730"/>
            <a:satOff val="-21260"/>
            <a:lumOff val="2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951" tIns="0" rIns="118951" bIns="0" numCol="1" spcCol="1270" anchor="ctr" anchorCtr="0">
          <a:noAutofit/>
        </a:bodyPr>
        <a:lstStyle/>
        <a:p>
          <a:pPr marL="0" lvl="0" indent="0" algn="l" defTabSz="533400">
            <a:lnSpc>
              <a:spcPct val="90000"/>
            </a:lnSpc>
            <a:spcBef>
              <a:spcPct val="0"/>
            </a:spcBef>
            <a:spcAft>
              <a:spcPct val="35000"/>
            </a:spcAft>
            <a:buNone/>
          </a:pPr>
          <a:r>
            <a:rPr lang="nl-NL" sz="1200" kern="1200" dirty="0"/>
            <a:t>Onbegrip in omgeving bij </a:t>
          </a:r>
          <a:r>
            <a:rPr lang="nl-NL" sz="1200" kern="1200" dirty="0" err="1"/>
            <a:t>disclosure</a:t>
          </a:r>
          <a:endParaRPr lang="en-US" sz="1200" kern="1200" dirty="0"/>
        </a:p>
      </dsp:txBody>
      <dsp:txXfrm>
        <a:off x="242083" y="2622546"/>
        <a:ext cx="3112474" cy="3196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4EE265-1765-4A2E-A801-AB63D94F7D0C}">
      <dsp:nvSpPr>
        <dsp:cNvPr id="0" name=""/>
        <dsp:cNvSpPr/>
      </dsp:nvSpPr>
      <dsp:spPr>
        <a:xfrm>
          <a:off x="0" y="74242"/>
          <a:ext cx="5508625" cy="51714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dirty="0"/>
            <a:t>Tweede keer slachtoffer worden vanwege reacties vanuit omgeving</a:t>
          </a:r>
          <a:endParaRPr lang="en-US" sz="1300" kern="1200" dirty="0"/>
        </a:p>
      </dsp:txBody>
      <dsp:txXfrm>
        <a:off x="25245" y="99487"/>
        <a:ext cx="5458135" cy="466650"/>
      </dsp:txXfrm>
    </dsp:sp>
    <dsp:sp modelId="{C27898EF-00AD-484D-907A-B63D0CF53A08}">
      <dsp:nvSpPr>
        <dsp:cNvPr id="0" name=""/>
        <dsp:cNvSpPr/>
      </dsp:nvSpPr>
      <dsp:spPr>
        <a:xfrm>
          <a:off x="0" y="628822"/>
          <a:ext cx="5508625" cy="517140"/>
        </a:xfrm>
        <a:prstGeom prst="roundRect">
          <a:avLst/>
        </a:prstGeom>
        <a:solidFill>
          <a:schemeClr val="accent3">
            <a:hueOff val="2008346"/>
            <a:satOff val="-4252"/>
            <a:lumOff val="45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a:t>Wordt door slachtoffers vaak als ‘erger’ ervaren dan het misbruik zelf</a:t>
          </a:r>
          <a:endParaRPr lang="en-US" sz="1300" kern="1200"/>
        </a:p>
      </dsp:txBody>
      <dsp:txXfrm>
        <a:off x="25245" y="654067"/>
        <a:ext cx="5458135" cy="466650"/>
      </dsp:txXfrm>
    </dsp:sp>
    <dsp:sp modelId="{335837EB-39F1-4880-83D1-E65152FAA223}">
      <dsp:nvSpPr>
        <dsp:cNvPr id="0" name=""/>
        <dsp:cNvSpPr/>
      </dsp:nvSpPr>
      <dsp:spPr>
        <a:xfrm>
          <a:off x="0" y="1183402"/>
          <a:ext cx="5508625" cy="517140"/>
        </a:xfrm>
        <a:prstGeom prst="roundRect">
          <a:avLst/>
        </a:prstGeom>
        <a:solidFill>
          <a:schemeClr val="accent3">
            <a:hueOff val="4016692"/>
            <a:satOff val="-8504"/>
            <a:lumOff val="90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a:t>Houdt het slachtoffer in eenzaamheid en isolement </a:t>
          </a:r>
          <a:endParaRPr lang="en-US" sz="1300" kern="1200"/>
        </a:p>
      </dsp:txBody>
      <dsp:txXfrm>
        <a:off x="25245" y="1208647"/>
        <a:ext cx="5458135" cy="466650"/>
      </dsp:txXfrm>
    </dsp:sp>
    <dsp:sp modelId="{2AFA16E4-CDFD-412E-A5D9-FE6B172A1E43}">
      <dsp:nvSpPr>
        <dsp:cNvPr id="0" name=""/>
        <dsp:cNvSpPr/>
      </dsp:nvSpPr>
      <dsp:spPr>
        <a:xfrm>
          <a:off x="0" y="1737982"/>
          <a:ext cx="5508625" cy="517140"/>
        </a:xfrm>
        <a:prstGeom prst="roundRect">
          <a:avLst/>
        </a:prstGeom>
        <a:solidFill>
          <a:schemeClr val="accent3">
            <a:hueOff val="6025038"/>
            <a:satOff val="-12756"/>
            <a:lumOff val="1364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a:t>Houdt het slachtoffer in de overtuiging dat het misbruik haar eigen schuld was</a:t>
          </a:r>
          <a:endParaRPr lang="en-US" sz="1300" kern="1200"/>
        </a:p>
      </dsp:txBody>
      <dsp:txXfrm>
        <a:off x="25245" y="1763227"/>
        <a:ext cx="5458135" cy="466650"/>
      </dsp:txXfrm>
    </dsp:sp>
    <dsp:sp modelId="{61502885-7EA4-498F-ABB6-449AC8D7799B}">
      <dsp:nvSpPr>
        <dsp:cNvPr id="0" name=""/>
        <dsp:cNvSpPr/>
      </dsp:nvSpPr>
      <dsp:spPr>
        <a:xfrm>
          <a:off x="0" y="2292562"/>
          <a:ext cx="5508625" cy="517140"/>
        </a:xfrm>
        <a:prstGeom prst="roundRect">
          <a:avLst/>
        </a:prstGeom>
        <a:solidFill>
          <a:schemeClr val="accent3">
            <a:hueOff val="8033384"/>
            <a:satOff val="-17008"/>
            <a:lumOff val="1819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a:t>Houdt het slachtoffer in de overtuiging dat het misbruik niet zo erg was</a:t>
          </a:r>
          <a:endParaRPr lang="en-US" sz="1300" kern="1200"/>
        </a:p>
      </dsp:txBody>
      <dsp:txXfrm>
        <a:off x="25245" y="2317807"/>
        <a:ext cx="5458135" cy="466650"/>
      </dsp:txXfrm>
    </dsp:sp>
    <dsp:sp modelId="{B997FEA0-161E-46A9-AF86-6CD2166D3556}">
      <dsp:nvSpPr>
        <dsp:cNvPr id="0" name=""/>
        <dsp:cNvSpPr/>
      </dsp:nvSpPr>
      <dsp:spPr>
        <a:xfrm>
          <a:off x="0" y="2847142"/>
          <a:ext cx="5508625" cy="517140"/>
        </a:xfrm>
        <a:prstGeom prst="roundRect">
          <a:avLst/>
        </a:prstGeom>
        <a:solidFill>
          <a:schemeClr val="accent3">
            <a:hueOff val="10041730"/>
            <a:satOff val="-21260"/>
            <a:lumOff val="2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nl-NL" sz="1300" kern="1200"/>
            <a:t>Blokkeert heling </a:t>
          </a:r>
          <a:endParaRPr lang="en-US" sz="1300" kern="1200"/>
        </a:p>
      </dsp:txBody>
      <dsp:txXfrm>
        <a:off x="25245" y="2872387"/>
        <a:ext cx="5458135" cy="46665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jdelijke aanduiding voor koptekst 1">
            <a:extLst>
              <a:ext uri="{FF2B5EF4-FFF2-40B4-BE49-F238E27FC236}">
                <a16:creationId xmlns:a16="http://schemas.microsoft.com/office/drawing/2014/main" id="{9EF64CF1-3DB0-454B-B8CB-F9EF53A589D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nl-NL"/>
          </a:p>
        </p:txBody>
      </p:sp>
      <p:sp>
        <p:nvSpPr>
          <p:cNvPr id="3" name="Tijdelijke aanduiding voor datum 2">
            <a:extLst>
              <a:ext uri="{FF2B5EF4-FFF2-40B4-BE49-F238E27FC236}">
                <a16:creationId xmlns:a16="http://schemas.microsoft.com/office/drawing/2014/main" id="{61B2C3E9-55FA-448B-9E74-E3B98CE145FA}"/>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4B1094CE-123E-4776-8705-6ABC5871F7E7}" type="datetimeFigureOut">
              <a:rPr lang="nl-NL"/>
              <a:pPr>
                <a:defRPr/>
              </a:pPr>
              <a:t>16-6-2022</a:t>
            </a:fld>
            <a:endParaRPr lang="nl-NL"/>
          </a:p>
        </p:txBody>
      </p:sp>
      <p:sp>
        <p:nvSpPr>
          <p:cNvPr id="4" name="Tijdelijke aanduiding voor dia-afbeelding 3">
            <a:extLst>
              <a:ext uri="{FF2B5EF4-FFF2-40B4-BE49-F238E27FC236}">
                <a16:creationId xmlns:a16="http://schemas.microsoft.com/office/drawing/2014/main" id="{972411A6-232B-4679-BBB9-C8FA8B41DCBF}"/>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nl-NL" noProof="0"/>
          </a:p>
        </p:txBody>
      </p:sp>
      <p:sp>
        <p:nvSpPr>
          <p:cNvPr id="5" name="Tijdelijke aanduiding voor notities 4">
            <a:extLst>
              <a:ext uri="{FF2B5EF4-FFF2-40B4-BE49-F238E27FC236}">
                <a16:creationId xmlns:a16="http://schemas.microsoft.com/office/drawing/2014/main" id="{AC8FE1CE-9F6D-4D23-8ABD-12BEED4B875A}"/>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noProof="0"/>
              <a:t>Klik om de modelstijlen te bewerken</a:t>
            </a:r>
          </a:p>
          <a:p>
            <a:pPr lvl="1"/>
            <a:r>
              <a:rPr lang="nl-NL" noProof="0"/>
              <a:t>Tweede niveau</a:t>
            </a:r>
          </a:p>
          <a:p>
            <a:pPr lvl="2"/>
            <a:r>
              <a:rPr lang="nl-NL" noProof="0"/>
              <a:t>Derde niveau</a:t>
            </a:r>
          </a:p>
          <a:p>
            <a:pPr lvl="3"/>
            <a:r>
              <a:rPr lang="nl-NL" noProof="0"/>
              <a:t>Vierde niveau</a:t>
            </a:r>
          </a:p>
          <a:p>
            <a:pPr lvl="4"/>
            <a:r>
              <a:rPr lang="nl-NL" noProof="0"/>
              <a:t>Vijfde niveau</a:t>
            </a:r>
          </a:p>
        </p:txBody>
      </p:sp>
      <p:sp>
        <p:nvSpPr>
          <p:cNvPr id="6" name="Tijdelijke aanduiding voor voettekst 5">
            <a:extLst>
              <a:ext uri="{FF2B5EF4-FFF2-40B4-BE49-F238E27FC236}">
                <a16:creationId xmlns:a16="http://schemas.microsoft.com/office/drawing/2014/main" id="{A7739560-930D-4EBC-AAB5-FF37AB77F863}"/>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nl-NL"/>
          </a:p>
        </p:txBody>
      </p:sp>
      <p:sp>
        <p:nvSpPr>
          <p:cNvPr id="7" name="Tijdelijke aanduiding voor dianummer 6">
            <a:extLst>
              <a:ext uri="{FF2B5EF4-FFF2-40B4-BE49-F238E27FC236}">
                <a16:creationId xmlns:a16="http://schemas.microsoft.com/office/drawing/2014/main" id="{70D4706D-55B6-4A3F-96B7-EBEAF9F845DE}"/>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08391764-348D-49F7-8AAB-551BF6EF303E}" type="slidenum">
              <a:rPr lang="nl-NL" altLang="nl-NL"/>
              <a:pPr>
                <a:defRPr/>
              </a:pPr>
              <a:t>‹nr.›</a:t>
            </a:fld>
            <a:endParaRPr lang="nl-NL" altLang="nl-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bing.com/videos/search?q=traumaseksualiteit&amp;docid=608025008483617760&amp;mid=C468018D92B29119932DC468018D92B29119932D&amp;view=detail&amp;FORM=VIRE"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C89A0194-8308-46F1-8D0F-EEE4A18E2324}" type="slidenum">
              <a:rPr lang="nl-NL" smtClean="0"/>
              <a:t>2</a:t>
            </a:fld>
            <a:endParaRPr lang="nl-NL"/>
          </a:p>
        </p:txBody>
      </p:sp>
    </p:spTree>
    <p:extLst>
      <p:ext uri="{BB962C8B-B14F-4D97-AF65-F5344CB8AC3E}">
        <p14:creationId xmlns:p14="http://schemas.microsoft.com/office/powerpoint/2010/main" val="26571501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nl-NL" dirty="0">
                <a:hlinkClick r:id="rId3"/>
              </a:rPr>
              <a:t>Traumaseksualiteit [Nederlands] - Bing video</a:t>
            </a:r>
            <a:endParaRPr lang="nl-NL" dirty="0"/>
          </a:p>
          <a:p>
            <a:endParaRPr lang="nl-NL" dirty="0"/>
          </a:p>
        </p:txBody>
      </p:sp>
      <p:sp>
        <p:nvSpPr>
          <p:cNvPr id="4" name="Tijdelijke aanduiding voor dianummer 3"/>
          <p:cNvSpPr>
            <a:spLocks noGrp="1"/>
          </p:cNvSpPr>
          <p:nvPr>
            <p:ph type="sldNum" sz="quarter" idx="5"/>
          </p:nvPr>
        </p:nvSpPr>
        <p:spPr/>
        <p:txBody>
          <a:bodyPr/>
          <a:lstStyle/>
          <a:p>
            <a:pPr>
              <a:defRPr/>
            </a:pPr>
            <a:fld id="{08391764-348D-49F7-8AAB-551BF6EF303E}" type="slidenum">
              <a:rPr lang="nl-NL" altLang="nl-NL" smtClean="0"/>
              <a:pPr>
                <a:defRPr/>
              </a:pPr>
              <a:t>19</a:t>
            </a:fld>
            <a:endParaRPr lang="nl-NL" altLang="nl-NL"/>
          </a:p>
        </p:txBody>
      </p:sp>
    </p:spTree>
    <p:extLst>
      <p:ext uri="{BB962C8B-B14F-4D97-AF65-F5344CB8AC3E}">
        <p14:creationId xmlns:p14="http://schemas.microsoft.com/office/powerpoint/2010/main" val="15784230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jdelijke aanduiding voor dia-afbeelding 1">
            <a:extLst>
              <a:ext uri="{FF2B5EF4-FFF2-40B4-BE49-F238E27FC236}">
                <a16:creationId xmlns:a16="http://schemas.microsoft.com/office/drawing/2014/main" id="{A9149E8A-B890-440F-AF68-24B5D70A0E3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Tijdelijke aanduiding voor notities 2">
            <a:extLst>
              <a:ext uri="{FF2B5EF4-FFF2-40B4-BE49-F238E27FC236}">
                <a16:creationId xmlns:a16="http://schemas.microsoft.com/office/drawing/2014/main" id="{ECCCBCA7-B641-42FF-A5DA-834225E754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nl-NL" altLang="nl-NL"/>
          </a:p>
        </p:txBody>
      </p:sp>
      <p:sp>
        <p:nvSpPr>
          <p:cNvPr id="17412" name="Tijdelijke aanduiding voor dianummer 3">
            <a:extLst>
              <a:ext uri="{FF2B5EF4-FFF2-40B4-BE49-F238E27FC236}">
                <a16:creationId xmlns:a16="http://schemas.microsoft.com/office/drawing/2014/main" id="{83E3EB67-9248-473B-8CC5-C3383F4D052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5F14C1C-842A-4000-ACB7-C02A177E6B21}" type="slidenum">
              <a:rPr lang="nl-NL" altLang="nl-NL" smtClean="0"/>
              <a:pPr>
                <a:spcBef>
                  <a:spcPct val="0"/>
                </a:spcBef>
              </a:pPr>
              <a:t>31</a:t>
            </a:fld>
            <a:endParaRPr lang="nl-NL" altLang="nl-NL"/>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Voorpagina Driestar onderwijsadvies">
    <p:spTree>
      <p:nvGrpSpPr>
        <p:cNvPr id="1" name=""/>
        <p:cNvGrpSpPr/>
        <p:nvPr/>
      </p:nvGrpSpPr>
      <p:grpSpPr>
        <a:xfrm>
          <a:off x="0" y="0"/>
          <a:ext cx="0" cy="0"/>
          <a:chOff x="0" y="0"/>
          <a:chExt cx="0" cy="0"/>
        </a:xfrm>
      </p:grpSpPr>
      <p:sp>
        <p:nvSpPr>
          <p:cNvPr id="8" name="Rechthoek 7">
            <a:extLst>
              <a:ext uri="{FF2B5EF4-FFF2-40B4-BE49-F238E27FC236}">
                <a16:creationId xmlns:a16="http://schemas.microsoft.com/office/drawing/2014/main" id="{6BF25A0A-E9CF-48C9-9B23-313C373723A5}"/>
              </a:ext>
            </a:extLst>
          </p:cNvPr>
          <p:cNvSpPr/>
          <p:nvPr userDrawn="1"/>
        </p:nvSpPr>
        <p:spPr>
          <a:xfrm>
            <a:off x="0" y="0"/>
            <a:ext cx="9144000" cy="51435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sz="1350"/>
          </a:p>
        </p:txBody>
      </p:sp>
      <p:grpSp>
        <p:nvGrpSpPr>
          <p:cNvPr id="10" name="Groep 11">
            <a:extLst>
              <a:ext uri="{FF2B5EF4-FFF2-40B4-BE49-F238E27FC236}">
                <a16:creationId xmlns:a16="http://schemas.microsoft.com/office/drawing/2014/main" id="{07E247F5-3590-4921-8914-F6F637544131}"/>
              </a:ext>
            </a:extLst>
          </p:cNvPr>
          <p:cNvGrpSpPr>
            <a:grpSpLocks/>
          </p:cNvGrpSpPr>
          <p:nvPr userDrawn="1"/>
        </p:nvGrpSpPr>
        <p:grpSpPr bwMode="auto">
          <a:xfrm>
            <a:off x="9404350" y="-4763"/>
            <a:ext cx="2187575" cy="5153026"/>
            <a:chOff x="9316379" y="-5444"/>
            <a:chExt cx="2609094" cy="6868888"/>
          </a:xfrm>
        </p:grpSpPr>
        <p:pic>
          <p:nvPicPr>
            <p:cNvPr id="11" name="Picture 3">
              <a:extLst>
                <a:ext uri="{FF2B5EF4-FFF2-40B4-BE49-F238E27FC236}">
                  <a16:creationId xmlns:a16="http://schemas.microsoft.com/office/drawing/2014/main" id="{96F4DC8D-01A8-42A0-9E80-10F8EFA24F3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Instructie Afbeelding &amp; Dia Herstellen">
              <a:extLst>
                <a:ext uri="{FF2B5EF4-FFF2-40B4-BE49-F238E27FC236}">
                  <a16:creationId xmlns:a16="http://schemas.microsoft.com/office/drawing/2014/main" id="{1F9047A0-1B45-4DB3-9F18-01DBE831E574}"/>
                </a:ext>
              </a:extLst>
            </p:cNvPr>
            <p:cNvGrpSpPr>
              <a:grpSpLocks/>
            </p:cNvGrpSpPr>
            <p:nvPr userDrawn="1"/>
          </p:nvGrpSpPr>
          <p:grpSpPr bwMode="auto">
            <a:xfrm>
              <a:off x="9316379" y="-5444"/>
              <a:ext cx="2609094" cy="6868888"/>
              <a:chOff x="12470972" y="-5444"/>
              <a:chExt cx="2609094" cy="6868888"/>
            </a:xfrm>
          </p:grpSpPr>
          <p:sp>
            <p:nvSpPr>
              <p:cNvPr id="13" name="Rechthoek 12">
                <a:extLst>
                  <a:ext uri="{FF2B5EF4-FFF2-40B4-BE49-F238E27FC236}">
                    <a16:creationId xmlns:a16="http://schemas.microsoft.com/office/drawing/2014/main" id="{82361671-7241-4E34-A053-50C75BE3B887}"/>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4" name="Tekstvak 33">
                <a:extLst>
                  <a:ext uri="{FF2B5EF4-FFF2-40B4-BE49-F238E27FC236}">
                    <a16:creationId xmlns:a16="http://schemas.microsoft.com/office/drawing/2014/main" id="{411DFCBD-7BB5-45E0-B790-BAAC1C5EDEE0}"/>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5" name="Tekstvak 33">
                <a:extLst>
                  <a:ext uri="{FF2B5EF4-FFF2-40B4-BE49-F238E27FC236}">
                    <a16:creationId xmlns:a16="http://schemas.microsoft.com/office/drawing/2014/main" id="{7133BFAE-35FB-4504-87C0-91E7152DD669}"/>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6" name="Ovaal 15">
                <a:extLst>
                  <a:ext uri="{FF2B5EF4-FFF2-40B4-BE49-F238E27FC236}">
                    <a16:creationId xmlns:a16="http://schemas.microsoft.com/office/drawing/2014/main" id="{00F3ADB5-18E7-4720-9953-42A6DF72ABCD}"/>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7" name="Ovaal 16">
                <a:extLst>
                  <a:ext uri="{FF2B5EF4-FFF2-40B4-BE49-F238E27FC236}">
                    <a16:creationId xmlns:a16="http://schemas.microsoft.com/office/drawing/2014/main" id="{1678D6C1-0588-4961-94B7-F15E7FBD03E1}"/>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8" name="Rechte verbindingslijn 17">
                <a:extLst>
                  <a:ext uri="{FF2B5EF4-FFF2-40B4-BE49-F238E27FC236}">
                    <a16:creationId xmlns:a16="http://schemas.microsoft.com/office/drawing/2014/main" id="{187388A1-5863-4818-A0DF-66A4AF5B2B0D}"/>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9" name="Rechte verbindingslijn 18">
                <a:extLst>
                  <a:ext uri="{FF2B5EF4-FFF2-40B4-BE49-F238E27FC236}">
                    <a16:creationId xmlns:a16="http://schemas.microsoft.com/office/drawing/2014/main" id="{D6A75B59-C11D-44EC-A27F-38976A1D8D7C}"/>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20" name="Rechte verbindingslijn 19">
                <a:extLst>
                  <a:ext uri="{FF2B5EF4-FFF2-40B4-BE49-F238E27FC236}">
                    <a16:creationId xmlns:a16="http://schemas.microsoft.com/office/drawing/2014/main" id="{749CAF8C-3D0E-41AB-BDE3-C0C1027B26DD}"/>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21" name="Icoontje afbeelding">
                <a:extLst>
                  <a:ext uri="{FF2B5EF4-FFF2-40B4-BE49-F238E27FC236}">
                    <a16:creationId xmlns:a16="http://schemas.microsoft.com/office/drawing/2014/main" id="{AD03F048-4503-4A56-AA2D-05D851C9F5B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kstvak 33">
                <a:extLst>
                  <a:ext uri="{FF2B5EF4-FFF2-40B4-BE49-F238E27FC236}">
                    <a16:creationId xmlns:a16="http://schemas.microsoft.com/office/drawing/2014/main" id="{411063F4-CECA-4254-A4E3-E791D2268C9B}"/>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3" name="Ovaal 22">
                <a:extLst>
                  <a:ext uri="{FF2B5EF4-FFF2-40B4-BE49-F238E27FC236}">
                    <a16:creationId xmlns:a16="http://schemas.microsoft.com/office/drawing/2014/main" id="{320DF079-2F2E-4DE9-B472-7436248F73B6}"/>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4" name="Rechte verbindingslijn 23">
                <a:extLst>
                  <a:ext uri="{FF2B5EF4-FFF2-40B4-BE49-F238E27FC236}">
                    <a16:creationId xmlns:a16="http://schemas.microsoft.com/office/drawing/2014/main" id="{17518A94-CECA-4EFF-992D-D2BC80DDB694}"/>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5" name="Groep 26">
                <a:extLst>
                  <a:ext uri="{FF2B5EF4-FFF2-40B4-BE49-F238E27FC236}">
                    <a16:creationId xmlns:a16="http://schemas.microsoft.com/office/drawing/2014/main" id="{0FE8AB38-5D19-459B-B730-3E9CCB0EF716}"/>
                  </a:ext>
                </a:extLst>
              </p:cNvPr>
              <p:cNvGrpSpPr>
                <a:grpSpLocks/>
              </p:cNvGrpSpPr>
              <p:nvPr/>
            </p:nvGrpSpPr>
            <p:grpSpPr bwMode="auto">
              <a:xfrm>
                <a:off x="12483705" y="3745117"/>
                <a:ext cx="1114138" cy="297656"/>
                <a:chOff x="13560784" y="3471416"/>
                <a:chExt cx="1114138" cy="297656"/>
              </a:xfrm>
            </p:grpSpPr>
            <p:sp>
              <p:nvSpPr>
                <p:cNvPr id="41" name="Afgeronde rechthoek 38">
                  <a:extLst>
                    <a:ext uri="{FF2B5EF4-FFF2-40B4-BE49-F238E27FC236}">
                      <a16:creationId xmlns:a16="http://schemas.microsoft.com/office/drawing/2014/main" id="{8E1B871F-D774-4C37-840E-D74BD68F64E8}"/>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2" name="Tekstvak 41">
                  <a:extLst>
                    <a:ext uri="{FF2B5EF4-FFF2-40B4-BE49-F238E27FC236}">
                      <a16:creationId xmlns:a16="http://schemas.microsoft.com/office/drawing/2014/main" id="{659C63F4-4DDF-4C2B-A49A-3A3B43032124}"/>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3" name="Rechte verbindingslijn 40">
                  <a:extLst>
                    <a:ext uri="{FF2B5EF4-FFF2-40B4-BE49-F238E27FC236}">
                      <a16:creationId xmlns:a16="http://schemas.microsoft.com/office/drawing/2014/main" id="{E9730019-69B1-45D3-BBB9-70EB35303AE9}"/>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4" name="Gelijkbenige driehoek 43">
                  <a:extLst>
                    <a:ext uri="{FF2B5EF4-FFF2-40B4-BE49-F238E27FC236}">
                      <a16:creationId xmlns:a16="http://schemas.microsoft.com/office/drawing/2014/main" id="{A65D75DA-DDAB-4703-83E2-8C35AD98B8D1}"/>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6" name="Groep 27">
                <a:extLst>
                  <a:ext uri="{FF2B5EF4-FFF2-40B4-BE49-F238E27FC236}">
                    <a16:creationId xmlns:a16="http://schemas.microsoft.com/office/drawing/2014/main" id="{E8097C9F-BA0D-4556-BE47-C9A27EA1F6BE}"/>
                  </a:ext>
                </a:extLst>
              </p:cNvPr>
              <p:cNvGrpSpPr>
                <a:grpSpLocks/>
              </p:cNvGrpSpPr>
              <p:nvPr/>
            </p:nvGrpSpPr>
            <p:grpSpPr bwMode="auto">
              <a:xfrm>
                <a:off x="13317310" y="6137670"/>
                <a:ext cx="1750842" cy="564707"/>
                <a:chOff x="13098875" y="6031678"/>
                <a:chExt cx="1969277" cy="635161"/>
              </a:xfrm>
            </p:grpSpPr>
            <p:sp>
              <p:nvSpPr>
                <p:cNvPr id="27" name="Rechthoek 26">
                  <a:extLst>
                    <a:ext uri="{FF2B5EF4-FFF2-40B4-BE49-F238E27FC236}">
                      <a16:creationId xmlns:a16="http://schemas.microsoft.com/office/drawing/2014/main" id="{BE930160-E7FD-4603-A995-D8DEE6C2A8BF}"/>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8" name="Groep 29">
                  <a:extLst>
                    <a:ext uri="{FF2B5EF4-FFF2-40B4-BE49-F238E27FC236}">
                      <a16:creationId xmlns:a16="http://schemas.microsoft.com/office/drawing/2014/main" id="{1569C9E5-BC63-48B7-B2E5-47D4D4D47479}"/>
                    </a:ext>
                  </a:extLst>
                </p:cNvPr>
                <p:cNvGrpSpPr>
                  <a:grpSpLocks/>
                </p:cNvGrpSpPr>
                <p:nvPr/>
              </p:nvGrpSpPr>
              <p:grpSpPr bwMode="auto">
                <a:xfrm>
                  <a:off x="13098875" y="6031679"/>
                  <a:ext cx="1969277" cy="542924"/>
                  <a:chOff x="13164976" y="6054428"/>
                  <a:chExt cx="1969277" cy="542924"/>
                </a:xfrm>
              </p:grpSpPr>
              <p:sp>
                <p:nvSpPr>
                  <p:cNvPr id="31" name="Rechthoek 30">
                    <a:extLst>
                      <a:ext uri="{FF2B5EF4-FFF2-40B4-BE49-F238E27FC236}">
                        <a16:creationId xmlns:a16="http://schemas.microsoft.com/office/drawing/2014/main" id="{1267BAB3-0BBA-44EB-9E26-1599CF936B33}"/>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2" name="Groep 33">
                    <a:extLst>
                      <a:ext uri="{FF2B5EF4-FFF2-40B4-BE49-F238E27FC236}">
                        <a16:creationId xmlns:a16="http://schemas.microsoft.com/office/drawing/2014/main" id="{9DF3727A-FD93-4675-B13A-56BB5AFD54C6}"/>
                      </a:ext>
                    </a:extLst>
                  </p:cNvPr>
                  <p:cNvGrpSpPr>
                    <a:grpSpLocks/>
                  </p:cNvGrpSpPr>
                  <p:nvPr/>
                </p:nvGrpSpPr>
                <p:grpSpPr bwMode="auto">
                  <a:xfrm>
                    <a:off x="13214777" y="6112607"/>
                    <a:ext cx="145227" cy="129517"/>
                    <a:chOff x="12287399" y="5999447"/>
                    <a:chExt cx="194830" cy="173755"/>
                  </a:xfrm>
                </p:grpSpPr>
                <p:sp>
                  <p:nvSpPr>
                    <p:cNvPr id="35" name="Afgeronde rechthoek 32">
                      <a:extLst>
                        <a:ext uri="{FF2B5EF4-FFF2-40B4-BE49-F238E27FC236}">
                          <a16:creationId xmlns:a16="http://schemas.microsoft.com/office/drawing/2014/main" id="{2498EDA4-A19F-4860-860A-7E237C2CCF7E}"/>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82BF7597-D68E-4B10-A5D1-D1D2C691F4CF}"/>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689A9615-7550-481C-A4DB-558BF5D13C64}"/>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18F143C4-B25A-4B4E-9870-B704528A5FCD}"/>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9" name="Rechthoek 38">
                      <a:extLst>
                        <a:ext uri="{FF2B5EF4-FFF2-40B4-BE49-F238E27FC236}">
                          <a16:creationId xmlns:a16="http://schemas.microsoft.com/office/drawing/2014/main" id="{9B3AA1FC-47B6-40C4-97F9-F01989D3C2FB}"/>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Rechthoek 39">
                      <a:extLst>
                        <a:ext uri="{FF2B5EF4-FFF2-40B4-BE49-F238E27FC236}">
                          <a16:creationId xmlns:a16="http://schemas.microsoft.com/office/drawing/2014/main" id="{E244D55F-63C2-46C9-BCF1-3BC300816186}"/>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3" name="Rechthoek 32">
                    <a:extLst>
                      <a:ext uri="{FF2B5EF4-FFF2-40B4-BE49-F238E27FC236}">
                        <a16:creationId xmlns:a16="http://schemas.microsoft.com/office/drawing/2014/main" id="{591CC309-DEA8-4713-AC11-B2FE6243126E}"/>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4" name="Gelijkbenige driehoek 33">
                    <a:extLst>
                      <a:ext uri="{FF2B5EF4-FFF2-40B4-BE49-F238E27FC236}">
                        <a16:creationId xmlns:a16="http://schemas.microsoft.com/office/drawing/2014/main" id="{1F51EF94-A455-4395-8F7D-EB366C507DC8}"/>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9" name="Afgeronde rechthoek 26">
                  <a:extLst>
                    <a:ext uri="{FF2B5EF4-FFF2-40B4-BE49-F238E27FC236}">
                      <a16:creationId xmlns:a16="http://schemas.microsoft.com/office/drawing/2014/main" id="{AAC5736F-19B7-4BDA-AD52-6F81F19B67CD}"/>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30" name="Picture 3">
                  <a:extLst>
                    <a:ext uri="{FF2B5EF4-FFF2-40B4-BE49-F238E27FC236}">
                      <a16:creationId xmlns:a16="http://schemas.microsoft.com/office/drawing/2014/main" id="{BD30E7BE-95D8-4914-9F37-6B91F49C9D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pic>
        <p:nvPicPr>
          <p:cNvPr id="45" name="Afbeelding 42">
            <a:extLst>
              <a:ext uri="{FF2B5EF4-FFF2-40B4-BE49-F238E27FC236}">
                <a16:creationId xmlns:a16="http://schemas.microsoft.com/office/drawing/2014/main" id="{91FED97D-A7D2-4C49-92DD-6028807A69DE}"/>
              </a:ext>
            </a:extLst>
          </p:cNvPr>
          <p:cNvPicPr>
            <a:picLocks noChangeAspect="1"/>
          </p:cNvPicPr>
          <p:nvPr userDrawn="1"/>
        </p:nvPicPr>
        <p:blipFill>
          <a:blip r:embed="rId5">
            <a:extLst>
              <a:ext uri="{28A0092B-C50C-407E-A947-70E740481C1C}">
                <a14:useLocalDpi xmlns:a14="http://schemas.microsoft.com/office/drawing/2010/main" val="0"/>
              </a:ext>
            </a:extLst>
          </a:blip>
          <a:srcRect l="1405" t="80855" r="68352" b="2531"/>
          <a:stretch>
            <a:fillRect/>
          </a:stretch>
        </p:blipFill>
        <p:spPr bwMode="auto">
          <a:xfrm>
            <a:off x="293688" y="4132263"/>
            <a:ext cx="298132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jdelijke aanduiding voor afbeelding 9"/>
          <p:cNvSpPr>
            <a:spLocks noGrp="1"/>
          </p:cNvSpPr>
          <p:nvPr>
            <p:ph type="pic" sz="quarter" idx="10"/>
          </p:nvPr>
        </p:nvSpPr>
        <p:spPr>
          <a:xfrm>
            <a:off x="293690" y="285750"/>
            <a:ext cx="8563504" cy="3838064"/>
          </a:xfrm>
          <a:custGeom>
            <a:avLst/>
            <a:gdLst>
              <a:gd name="connsiteX0" fmla="*/ 0 w 8563504"/>
              <a:gd name="connsiteY0" fmla="*/ 70962 h 4945062"/>
              <a:gd name="connsiteX1" fmla="*/ 70962 w 8563504"/>
              <a:gd name="connsiteY1" fmla="*/ 0 h 4945062"/>
              <a:gd name="connsiteX2" fmla="*/ 8492542 w 8563504"/>
              <a:gd name="connsiteY2" fmla="*/ 0 h 4945062"/>
              <a:gd name="connsiteX3" fmla="*/ 8563504 w 8563504"/>
              <a:gd name="connsiteY3" fmla="*/ 70962 h 4945062"/>
              <a:gd name="connsiteX4" fmla="*/ 8563504 w 8563504"/>
              <a:gd name="connsiteY4" fmla="*/ 4874100 h 4945062"/>
              <a:gd name="connsiteX5" fmla="*/ 8492542 w 8563504"/>
              <a:gd name="connsiteY5" fmla="*/ 4945062 h 4945062"/>
              <a:gd name="connsiteX6" fmla="*/ 70962 w 8563504"/>
              <a:gd name="connsiteY6" fmla="*/ 4945062 h 4945062"/>
              <a:gd name="connsiteX7" fmla="*/ 0 w 8563504"/>
              <a:gd name="connsiteY7" fmla="*/ 4874100 h 4945062"/>
              <a:gd name="connsiteX8" fmla="*/ 0 w 8563504"/>
              <a:gd name="connsiteY8" fmla="*/ 70962 h 4945062"/>
              <a:gd name="connsiteX0" fmla="*/ 0 w 8563504"/>
              <a:gd name="connsiteY0" fmla="*/ 70962 h 4945062"/>
              <a:gd name="connsiteX1" fmla="*/ 70962 w 8563504"/>
              <a:gd name="connsiteY1" fmla="*/ 0 h 4945062"/>
              <a:gd name="connsiteX2" fmla="*/ 8492542 w 8563504"/>
              <a:gd name="connsiteY2" fmla="*/ 0 h 4945062"/>
              <a:gd name="connsiteX3" fmla="*/ 8563504 w 8563504"/>
              <a:gd name="connsiteY3" fmla="*/ 70962 h 4945062"/>
              <a:gd name="connsiteX4" fmla="*/ 8563504 w 8563504"/>
              <a:gd name="connsiteY4" fmla="*/ 4874100 h 4945062"/>
              <a:gd name="connsiteX5" fmla="*/ 8492542 w 8563504"/>
              <a:gd name="connsiteY5" fmla="*/ 4945062 h 4945062"/>
              <a:gd name="connsiteX6" fmla="*/ 4364036 w 8563504"/>
              <a:gd name="connsiteY6" fmla="*/ 4936596 h 4945062"/>
              <a:gd name="connsiteX7" fmla="*/ 70962 w 8563504"/>
              <a:gd name="connsiteY7" fmla="*/ 4945062 h 4945062"/>
              <a:gd name="connsiteX8" fmla="*/ 0 w 8563504"/>
              <a:gd name="connsiteY8" fmla="*/ 4874100 h 4945062"/>
              <a:gd name="connsiteX9" fmla="*/ 0 w 8563504"/>
              <a:gd name="connsiteY9" fmla="*/ 70962 h 4945062"/>
              <a:gd name="connsiteX0" fmla="*/ 0 w 8563504"/>
              <a:gd name="connsiteY0" fmla="*/ 70962 h 5283730"/>
              <a:gd name="connsiteX1" fmla="*/ 70962 w 8563504"/>
              <a:gd name="connsiteY1" fmla="*/ 0 h 5283730"/>
              <a:gd name="connsiteX2" fmla="*/ 8492542 w 8563504"/>
              <a:gd name="connsiteY2" fmla="*/ 0 h 5283730"/>
              <a:gd name="connsiteX3" fmla="*/ 8563504 w 8563504"/>
              <a:gd name="connsiteY3" fmla="*/ 70962 h 5283730"/>
              <a:gd name="connsiteX4" fmla="*/ 8563504 w 8563504"/>
              <a:gd name="connsiteY4" fmla="*/ 4874100 h 5283730"/>
              <a:gd name="connsiteX5" fmla="*/ 8492542 w 8563504"/>
              <a:gd name="connsiteY5" fmla="*/ 4945062 h 5283730"/>
              <a:gd name="connsiteX6" fmla="*/ 4338636 w 8563504"/>
              <a:gd name="connsiteY6" fmla="*/ 5283730 h 5283730"/>
              <a:gd name="connsiteX7" fmla="*/ 70962 w 8563504"/>
              <a:gd name="connsiteY7" fmla="*/ 4945062 h 5283730"/>
              <a:gd name="connsiteX8" fmla="*/ 0 w 8563504"/>
              <a:gd name="connsiteY8" fmla="*/ 4874100 h 5283730"/>
              <a:gd name="connsiteX9" fmla="*/ 0 w 8563504"/>
              <a:gd name="connsiteY9" fmla="*/ 70962 h 5283730"/>
              <a:gd name="connsiteX0" fmla="*/ 0 w 8563504"/>
              <a:gd name="connsiteY0" fmla="*/ 70962 h 5284326"/>
              <a:gd name="connsiteX1" fmla="*/ 70962 w 8563504"/>
              <a:gd name="connsiteY1" fmla="*/ 0 h 5284326"/>
              <a:gd name="connsiteX2" fmla="*/ 8492542 w 8563504"/>
              <a:gd name="connsiteY2" fmla="*/ 0 h 5284326"/>
              <a:gd name="connsiteX3" fmla="*/ 8563504 w 8563504"/>
              <a:gd name="connsiteY3" fmla="*/ 70962 h 5284326"/>
              <a:gd name="connsiteX4" fmla="*/ 8563504 w 8563504"/>
              <a:gd name="connsiteY4" fmla="*/ 4874100 h 5284326"/>
              <a:gd name="connsiteX5" fmla="*/ 8492542 w 8563504"/>
              <a:gd name="connsiteY5" fmla="*/ 4945062 h 5284326"/>
              <a:gd name="connsiteX6" fmla="*/ 4338636 w 8563504"/>
              <a:gd name="connsiteY6" fmla="*/ 5283730 h 5284326"/>
              <a:gd name="connsiteX7" fmla="*/ 70962 w 8563504"/>
              <a:gd name="connsiteY7" fmla="*/ 4945062 h 5284326"/>
              <a:gd name="connsiteX8" fmla="*/ 0 w 8563504"/>
              <a:gd name="connsiteY8" fmla="*/ 4874100 h 5284326"/>
              <a:gd name="connsiteX9" fmla="*/ 0 w 8563504"/>
              <a:gd name="connsiteY9" fmla="*/ 70962 h 5284326"/>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387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387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02845 h 5284445"/>
              <a:gd name="connsiteX9" fmla="*/ 0 w 8563504"/>
              <a:gd name="connsiteY9" fmla="*/ 70962 h 5284445"/>
              <a:gd name="connsiteX0" fmla="*/ 0 w 8563504"/>
              <a:gd name="connsiteY0" fmla="*/ 70962 h 5284075"/>
              <a:gd name="connsiteX1" fmla="*/ 70962 w 8563504"/>
              <a:gd name="connsiteY1" fmla="*/ 0 h 5284075"/>
              <a:gd name="connsiteX2" fmla="*/ 8492542 w 8563504"/>
              <a:gd name="connsiteY2" fmla="*/ 0 h 5284075"/>
              <a:gd name="connsiteX3" fmla="*/ 8563504 w 8563504"/>
              <a:gd name="connsiteY3" fmla="*/ 70962 h 5284075"/>
              <a:gd name="connsiteX4" fmla="*/ 8563504 w 8563504"/>
              <a:gd name="connsiteY4" fmla="*/ 4874100 h 5284075"/>
              <a:gd name="connsiteX5" fmla="*/ 8486192 w 8563504"/>
              <a:gd name="connsiteY5" fmla="*/ 4926012 h 5284075"/>
              <a:gd name="connsiteX6" fmla="*/ 4338636 w 8563504"/>
              <a:gd name="connsiteY6" fmla="*/ 5283730 h 5284075"/>
              <a:gd name="connsiteX7" fmla="*/ 90371 w 8563504"/>
              <a:gd name="connsiteY7" fmla="*/ 4864900 h 5284075"/>
              <a:gd name="connsiteX8" fmla="*/ 0 w 8563504"/>
              <a:gd name="connsiteY8" fmla="*/ 4802845 h 5284075"/>
              <a:gd name="connsiteX9" fmla="*/ 0 w 8563504"/>
              <a:gd name="connsiteY9" fmla="*/ 70962 h 5284075"/>
              <a:gd name="connsiteX0" fmla="*/ 0 w 8563504"/>
              <a:gd name="connsiteY0" fmla="*/ 70962 h 5284075"/>
              <a:gd name="connsiteX1" fmla="*/ 70962 w 8563504"/>
              <a:gd name="connsiteY1" fmla="*/ 0 h 5284075"/>
              <a:gd name="connsiteX2" fmla="*/ 8492542 w 8563504"/>
              <a:gd name="connsiteY2" fmla="*/ 0 h 5284075"/>
              <a:gd name="connsiteX3" fmla="*/ 8563504 w 8563504"/>
              <a:gd name="connsiteY3" fmla="*/ 70962 h 5284075"/>
              <a:gd name="connsiteX4" fmla="*/ 8563504 w 8563504"/>
              <a:gd name="connsiteY4" fmla="*/ 4874100 h 5284075"/>
              <a:gd name="connsiteX5" fmla="*/ 8486192 w 8563504"/>
              <a:gd name="connsiteY5" fmla="*/ 4926012 h 5284075"/>
              <a:gd name="connsiteX6" fmla="*/ 4338636 w 8563504"/>
              <a:gd name="connsiteY6" fmla="*/ 5283730 h 5284075"/>
              <a:gd name="connsiteX7" fmla="*/ 90371 w 8563504"/>
              <a:gd name="connsiteY7" fmla="*/ 4864900 h 5284075"/>
              <a:gd name="connsiteX8" fmla="*/ 0 w 8563504"/>
              <a:gd name="connsiteY8" fmla="*/ 4802845 h 5284075"/>
              <a:gd name="connsiteX9" fmla="*/ 0 w 8563504"/>
              <a:gd name="connsiteY9" fmla="*/ 70962 h 5284075"/>
              <a:gd name="connsiteX0" fmla="*/ 0 w 8563504"/>
              <a:gd name="connsiteY0" fmla="*/ 70962 h 5283742"/>
              <a:gd name="connsiteX1" fmla="*/ 70962 w 8563504"/>
              <a:gd name="connsiteY1" fmla="*/ 0 h 5283742"/>
              <a:gd name="connsiteX2" fmla="*/ 8492542 w 8563504"/>
              <a:gd name="connsiteY2" fmla="*/ 0 h 5283742"/>
              <a:gd name="connsiteX3" fmla="*/ 8563504 w 8563504"/>
              <a:gd name="connsiteY3" fmla="*/ 70962 h 5283742"/>
              <a:gd name="connsiteX4" fmla="*/ 8563504 w 8563504"/>
              <a:gd name="connsiteY4" fmla="*/ 4874100 h 5283742"/>
              <a:gd name="connsiteX5" fmla="*/ 8193298 w 8563504"/>
              <a:gd name="connsiteY5" fmla="*/ 4876839 h 5283742"/>
              <a:gd name="connsiteX6" fmla="*/ 4338636 w 8563504"/>
              <a:gd name="connsiteY6" fmla="*/ 5283730 h 5283742"/>
              <a:gd name="connsiteX7" fmla="*/ 90371 w 8563504"/>
              <a:gd name="connsiteY7" fmla="*/ 4864900 h 5283742"/>
              <a:gd name="connsiteX8" fmla="*/ 0 w 8563504"/>
              <a:gd name="connsiteY8" fmla="*/ 4802845 h 5283742"/>
              <a:gd name="connsiteX9" fmla="*/ 0 w 8563504"/>
              <a:gd name="connsiteY9" fmla="*/ 70962 h 5283742"/>
              <a:gd name="connsiteX0" fmla="*/ 0 w 8642633"/>
              <a:gd name="connsiteY0" fmla="*/ 70962 h 5283738"/>
              <a:gd name="connsiteX1" fmla="*/ 70962 w 8642633"/>
              <a:gd name="connsiteY1" fmla="*/ 0 h 5283738"/>
              <a:gd name="connsiteX2" fmla="*/ 8492542 w 8642633"/>
              <a:gd name="connsiteY2" fmla="*/ 0 h 5283738"/>
              <a:gd name="connsiteX3" fmla="*/ 8563504 w 8642633"/>
              <a:gd name="connsiteY3" fmla="*/ 70962 h 5283738"/>
              <a:gd name="connsiteX4" fmla="*/ 8563504 w 8642633"/>
              <a:gd name="connsiteY4" fmla="*/ 4864266 h 5283738"/>
              <a:gd name="connsiteX5" fmla="*/ 8193298 w 8642633"/>
              <a:gd name="connsiteY5" fmla="*/ 4876839 h 5283738"/>
              <a:gd name="connsiteX6" fmla="*/ 4338636 w 8642633"/>
              <a:gd name="connsiteY6" fmla="*/ 5283730 h 5283738"/>
              <a:gd name="connsiteX7" fmla="*/ 90371 w 8642633"/>
              <a:gd name="connsiteY7" fmla="*/ 4864900 h 5283738"/>
              <a:gd name="connsiteX8" fmla="*/ 0 w 8642633"/>
              <a:gd name="connsiteY8" fmla="*/ 4802845 h 5283738"/>
              <a:gd name="connsiteX9" fmla="*/ 0 w 8642633"/>
              <a:gd name="connsiteY9" fmla="*/ 70962 h 5283738"/>
              <a:gd name="connsiteX0" fmla="*/ 0 w 8563504"/>
              <a:gd name="connsiteY0" fmla="*/ 70962 h 5283740"/>
              <a:gd name="connsiteX1" fmla="*/ 70962 w 8563504"/>
              <a:gd name="connsiteY1" fmla="*/ 0 h 5283740"/>
              <a:gd name="connsiteX2" fmla="*/ 8492542 w 8563504"/>
              <a:gd name="connsiteY2" fmla="*/ 0 h 5283740"/>
              <a:gd name="connsiteX3" fmla="*/ 8563504 w 8563504"/>
              <a:gd name="connsiteY3" fmla="*/ 70962 h 5283740"/>
              <a:gd name="connsiteX4" fmla="*/ 8563504 w 8563504"/>
              <a:gd name="connsiteY4" fmla="*/ 4864266 h 5283740"/>
              <a:gd name="connsiteX5" fmla="*/ 8193298 w 8563504"/>
              <a:gd name="connsiteY5" fmla="*/ 4876839 h 5283740"/>
              <a:gd name="connsiteX6" fmla="*/ 4338636 w 8563504"/>
              <a:gd name="connsiteY6" fmla="*/ 5283730 h 5283740"/>
              <a:gd name="connsiteX7" fmla="*/ 90371 w 8563504"/>
              <a:gd name="connsiteY7" fmla="*/ 4864900 h 5283740"/>
              <a:gd name="connsiteX8" fmla="*/ 0 w 8563504"/>
              <a:gd name="connsiteY8" fmla="*/ 4802845 h 5283740"/>
              <a:gd name="connsiteX9" fmla="*/ 0 w 8563504"/>
              <a:gd name="connsiteY9" fmla="*/ 70962 h 5283740"/>
              <a:gd name="connsiteX0" fmla="*/ 0 w 8638331"/>
              <a:gd name="connsiteY0" fmla="*/ 70962 h 5283739"/>
              <a:gd name="connsiteX1" fmla="*/ 70962 w 8638331"/>
              <a:gd name="connsiteY1" fmla="*/ 0 h 5283739"/>
              <a:gd name="connsiteX2" fmla="*/ 8492542 w 8638331"/>
              <a:gd name="connsiteY2" fmla="*/ 0 h 5283739"/>
              <a:gd name="connsiteX3" fmla="*/ 8563504 w 8638331"/>
              <a:gd name="connsiteY3" fmla="*/ 70962 h 5283739"/>
              <a:gd name="connsiteX4" fmla="*/ 8556050 w 8638331"/>
              <a:gd name="connsiteY4" fmla="*/ 4617975 h 5283739"/>
              <a:gd name="connsiteX5" fmla="*/ 8193298 w 8638331"/>
              <a:gd name="connsiteY5" fmla="*/ 4876839 h 5283739"/>
              <a:gd name="connsiteX6" fmla="*/ 4338636 w 8638331"/>
              <a:gd name="connsiteY6" fmla="*/ 5283730 h 5283739"/>
              <a:gd name="connsiteX7" fmla="*/ 90371 w 8638331"/>
              <a:gd name="connsiteY7" fmla="*/ 4864900 h 5283739"/>
              <a:gd name="connsiteX8" fmla="*/ 0 w 8638331"/>
              <a:gd name="connsiteY8" fmla="*/ 4802845 h 5283739"/>
              <a:gd name="connsiteX9" fmla="*/ 0 w 8638331"/>
              <a:gd name="connsiteY9" fmla="*/ 70962 h 5283739"/>
              <a:gd name="connsiteX0" fmla="*/ 0 w 8563504"/>
              <a:gd name="connsiteY0" fmla="*/ 70962 h 5283736"/>
              <a:gd name="connsiteX1" fmla="*/ 70962 w 8563504"/>
              <a:gd name="connsiteY1" fmla="*/ 0 h 5283736"/>
              <a:gd name="connsiteX2" fmla="*/ 8492542 w 8563504"/>
              <a:gd name="connsiteY2" fmla="*/ 0 h 5283736"/>
              <a:gd name="connsiteX3" fmla="*/ 8563504 w 8563504"/>
              <a:gd name="connsiteY3" fmla="*/ 70962 h 5283736"/>
              <a:gd name="connsiteX4" fmla="*/ 8556050 w 8563504"/>
              <a:gd name="connsiteY4" fmla="*/ 4617975 h 5283736"/>
              <a:gd name="connsiteX5" fmla="*/ 8193298 w 8563504"/>
              <a:gd name="connsiteY5" fmla="*/ 4876839 h 5283736"/>
              <a:gd name="connsiteX6" fmla="*/ 4338636 w 8563504"/>
              <a:gd name="connsiteY6" fmla="*/ 5283730 h 5283736"/>
              <a:gd name="connsiteX7" fmla="*/ 90371 w 8563504"/>
              <a:gd name="connsiteY7" fmla="*/ 4864900 h 5283736"/>
              <a:gd name="connsiteX8" fmla="*/ 0 w 8563504"/>
              <a:gd name="connsiteY8" fmla="*/ 4802845 h 5283736"/>
              <a:gd name="connsiteX9" fmla="*/ 0 w 8563504"/>
              <a:gd name="connsiteY9" fmla="*/ 70962 h 5283736"/>
              <a:gd name="connsiteX0" fmla="*/ 0 w 8563504"/>
              <a:gd name="connsiteY0" fmla="*/ 70962 h 5283741"/>
              <a:gd name="connsiteX1" fmla="*/ 70962 w 8563504"/>
              <a:gd name="connsiteY1" fmla="*/ 0 h 5283741"/>
              <a:gd name="connsiteX2" fmla="*/ 8492542 w 8563504"/>
              <a:gd name="connsiteY2" fmla="*/ 0 h 5283741"/>
              <a:gd name="connsiteX3" fmla="*/ 8563504 w 8563504"/>
              <a:gd name="connsiteY3" fmla="*/ 70962 h 5283741"/>
              <a:gd name="connsiteX4" fmla="*/ 8556050 w 8563504"/>
              <a:gd name="connsiteY4" fmla="*/ 4617975 h 5283741"/>
              <a:gd name="connsiteX5" fmla="*/ 8193298 w 8563504"/>
              <a:gd name="connsiteY5" fmla="*/ 4876839 h 5283741"/>
              <a:gd name="connsiteX6" fmla="*/ 4338636 w 8563504"/>
              <a:gd name="connsiteY6" fmla="*/ 5283730 h 5283741"/>
              <a:gd name="connsiteX7" fmla="*/ 90371 w 8563504"/>
              <a:gd name="connsiteY7" fmla="*/ 4864900 h 5283741"/>
              <a:gd name="connsiteX8" fmla="*/ 0 w 8563504"/>
              <a:gd name="connsiteY8" fmla="*/ 4802845 h 5283741"/>
              <a:gd name="connsiteX9" fmla="*/ 0 w 8563504"/>
              <a:gd name="connsiteY9" fmla="*/ 70962 h 5283741"/>
              <a:gd name="connsiteX0" fmla="*/ 0 w 8570115"/>
              <a:gd name="connsiteY0" fmla="*/ 70962 h 5283741"/>
              <a:gd name="connsiteX1" fmla="*/ 70962 w 8570115"/>
              <a:gd name="connsiteY1" fmla="*/ 0 h 5283741"/>
              <a:gd name="connsiteX2" fmla="*/ 8492542 w 8570115"/>
              <a:gd name="connsiteY2" fmla="*/ 0 h 5283741"/>
              <a:gd name="connsiteX3" fmla="*/ 8563504 w 8570115"/>
              <a:gd name="connsiteY3" fmla="*/ 70962 h 5283741"/>
              <a:gd name="connsiteX4" fmla="*/ 8556050 w 8570115"/>
              <a:gd name="connsiteY4" fmla="*/ 4617975 h 5283741"/>
              <a:gd name="connsiteX5" fmla="*/ 8193298 w 8570115"/>
              <a:gd name="connsiteY5" fmla="*/ 4876839 h 5283741"/>
              <a:gd name="connsiteX6" fmla="*/ 4338636 w 8570115"/>
              <a:gd name="connsiteY6" fmla="*/ 5283730 h 5283741"/>
              <a:gd name="connsiteX7" fmla="*/ 90371 w 8570115"/>
              <a:gd name="connsiteY7" fmla="*/ 4864900 h 5283741"/>
              <a:gd name="connsiteX8" fmla="*/ 0 w 8570115"/>
              <a:gd name="connsiteY8" fmla="*/ 4802845 h 5283741"/>
              <a:gd name="connsiteX9" fmla="*/ 0 w 8570115"/>
              <a:gd name="connsiteY9" fmla="*/ 70962 h 5283741"/>
              <a:gd name="connsiteX0" fmla="*/ 0 w 8563504"/>
              <a:gd name="connsiteY0" fmla="*/ 70962 h 5283741"/>
              <a:gd name="connsiteX1" fmla="*/ 70962 w 8563504"/>
              <a:gd name="connsiteY1" fmla="*/ 0 h 5283741"/>
              <a:gd name="connsiteX2" fmla="*/ 8492542 w 8563504"/>
              <a:gd name="connsiteY2" fmla="*/ 0 h 5283741"/>
              <a:gd name="connsiteX3" fmla="*/ 8563504 w 8563504"/>
              <a:gd name="connsiteY3" fmla="*/ 70962 h 5283741"/>
              <a:gd name="connsiteX4" fmla="*/ 8556050 w 8563504"/>
              <a:gd name="connsiteY4" fmla="*/ 4617975 h 5283741"/>
              <a:gd name="connsiteX5" fmla="*/ 8193298 w 8563504"/>
              <a:gd name="connsiteY5" fmla="*/ 4876839 h 5283741"/>
              <a:gd name="connsiteX6" fmla="*/ 4338636 w 8563504"/>
              <a:gd name="connsiteY6" fmla="*/ 5283730 h 5283741"/>
              <a:gd name="connsiteX7" fmla="*/ 90371 w 8563504"/>
              <a:gd name="connsiteY7" fmla="*/ 4864900 h 5283741"/>
              <a:gd name="connsiteX8" fmla="*/ 0 w 8563504"/>
              <a:gd name="connsiteY8" fmla="*/ 4802845 h 5283741"/>
              <a:gd name="connsiteX9" fmla="*/ 0 w 8563504"/>
              <a:gd name="connsiteY9" fmla="*/ 70962 h 5283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563504" h="5283741">
                <a:moveTo>
                  <a:pt x="0" y="70962"/>
                </a:moveTo>
                <a:cubicBezTo>
                  <a:pt x="0" y="31771"/>
                  <a:pt x="31771" y="0"/>
                  <a:pt x="70962" y="0"/>
                </a:cubicBezTo>
                <a:lnTo>
                  <a:pt x="8492542" y="0"/>
                </a:lnTo>
                <a:cubicBezTo>
                  <a:pt x="8531733" y="0"/>
                  <a:pt x="8563504" y="31771"/>
                  <a:pt x="8563504" y="70962"/>
                </a:cubicBezTo>
                <a:cubicBezTo>
                  <a:pt x="8561019" y="1586633"/>
                  <a:pt x="8558535" y="3102304"/>
                  <a:pt x="8556050" y="4617975"/>
                </a:cubicBezTo>
                <a:cubicBezTo>
                  <a:pt x="8570959" y="4821361"/>
                  <a:pt x="8282500" y="4855733"/>
                  <a:pt x="8193298" y="4876839"/>
                </a:cubicBezTo>
                <a:cubicBezTo>
                  <a:pt x="7519121" y="5036352"/>
                  <a:pt x="5689124" y="5285720"/>
                  <a:pt x="4338636" y="5283730"/>
                </a:cubicBezTo>
                <a:cubicBezTo>
                  <a:pt x="2988148" y="5281740"/>
                  <a:pt x="896221" y="5144818"/>
                  <a:pt x="90371" y="4864900"/>
                </a:cubicBezTo>
                <a:cubicBezTo>
                  <a:pt x="51180" y="4864900"/>
                  <a:pt x="0" y="4842036"/>
                  <a:pt x="0" y="4802845"/>
                </a:cubicBezTo>
                <a:lnTo>
                  <a:pt x="0" y="70962"/>
                </a:lnTo>
                <a:close/>
              </a:path>
            </a:pathLst>
          </a:custGeom>
          <a:solidFill>
            <a:schemeClr val="bg1">
              <a:lumMod val="85000"/>
            </a:schemeClr>
          </a:solidFill>
          <a:ln w="3175">
            <a:noFill/>
          </a:ln>
        </p:spPr>
        <p:txBody>
          <a:bodyPr rtlCol="0" anchor="ctr">
            <a:normAutofit/>
          </a:bodyPr>
          <a:lstStyle>
            <a:lvl1pPr marL="0" indent="0" algn="ctr">
              <a:buNone/>
              <a:defRPr sz="1200" baseline="0">
                <a:latin typeface="Verdana" panose="020B0604030504040204" pitchFamily="34" charset="0"/>
                <a:ea typeface="Verdana" panose="020B0604030504040204" pitchFamily="34" charset="0"/>
                <a:cs typeface="Verdana" panose="020B0604030504040204" pitchFamily="34" charset="0"/>
              </a:defRPr>
            </a:lvl1pPr>
          </a:lstStyle>
          <a:p>
            <a:pPr lvl="0"/>
            <a:r>
              <a:rPr lang="nl-NL" noProof="0"/>
              <a:t>Klik op het pictogram als u een afbeelding wilt toevoegen</a:t>
            </a:r>
            <a:endParaRPr lang="nl-NL" noProof="0" dirty="0"/>
          </a:p>
        </p:txBody>
      </p:sp>
      <p:sp>
        <p:nvSpPr>
          <p:cNvPr id="51" name="Tijdelijke aanduiding voor tekst 50"/>
          <p:cNvSpPr>
            <a:spLocks noGrp="1"/>
          </p:cNvSpPr>
          <p:nvPr>
            <p:ph type="body" sz="quarter" idx="11"/>
          </p:nvPr>
        </p:nvSpPr>
        <p:spPr>
          <a:xfrm>
            <a:off x="5049537" y="2144792"/>
            <a:ext cx="4094463" cy="2998708"/>
          </a:xfrm>
          <a:custGeom>
            <a:avLst/>
            <a:gdLst>
              <a:gd name="connsiteX0" fmla="*/ 3244902 w 4094463"/>
              <a:gd name="connsiteY0" fmla="*/ 286 h 2998708"/>
              <a:gd name="connsiteX1" fmla="*/ 4094463 w 4094463"/>
              <a:gd name="connsiteY1" fmla="*/ 87472 h 2998708"/>
              <a:gd name="connsiteX2" fmla="*/ 4094463 w 4094463"/>
              <a:gd name="connsiteY2" fmla="*/ 2998708 h 2998708"/>
              <a:gd name="connsiteX3" fmla="*/ 766930 w 4094463"/>
              <a:gd name="connsiteY3" fmla="*/ 2998708 h 2998708"/>
              <a:gd name="connsiteX4" fmla="*/ 0 w 4094463"/>
              <a:gd name="connsiteY4" fmla="*/ 1349890 h 2998708"/>
              <a:gd name="connsiteX5" fmla="*/ 3244902 w 4094463"/>
              <a:gd name="connsiteY5" fmla="*/ 286 h 2998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94463" h="2998708">
                <a:moveTo>
                  <a:pt x="3244902" y="286"/>
                </a:moveTo>
                <a:cubicBezTo>
                  <a:pt x="3561464" y="3791"/>
                  <a:pt x="3849329" y="39253"/>
                  <a:pt x="4094463" y="87472"/>
                </a:cubicBezTo>
                <a:lnTo>
                  <a:pt x="4094463" y="2998708"/>
                </a:lnTo>
                <a:lnTo>
                  <a:pt x="766930" y="2998708"/>
                </a:lnTo>
                <a:lnTo>
                  <a:pt x="0" y="1349890"/>
                </a:lnTo>
                <a:cubicBezTo>
                  <a:pt x="1087266" y="266857"/>
                  <a:pt x="2295217" y="-10230"/>
                  <a:pt x="3244902" y="286"/>
                </a:cubicBezTo>
                <a:close/>
              </a:path>
            </a:pathLst>
          </a:custGeom>
          <a:solidFill>
            <a:srgbClr val="005ABA">
              <a:alpha val="90000"/>
            </a:srgbClr>
          </a:solidFill>
          <a:ln w="3175">
            <a:noFill/>
          </a:ln>
        </p:spPr>
        <p:txBody>
          <a:bodyPr anchor="ctr">
            <a:noAutofit/>
          </a:bodyPr>
          <a:lstStyle>
            <a:lvl1pPr marL="0" indent="0" algn="ctr">
              <a:buNone/>
              <a:defRPr sz="100">
                <a:solidFill>
                  <a:srgbClr val="6EB12D"/>
                </a:solidFill>
              </a:defRPr>
            </a:lvl1pPr>
          </a:lstStyle>
          <a:p>
            <a:pPr lvl="0"/>
            <a:r>
              <a:rPr lang="nl-NL"/>
              <a:t>Klik om de modelstijlen te bewerken</a:t>
            </a:r>
          </a:p>
        </p:txBody>
      </p:sp>
      <p:sp>
        <p:nvSpPr>
          <p:cNvPr id="9" name="Titel 1"/>
          <p:cNvSpPr>
            <a:spLocks noGrp="1"/>
          </p:cNvSpPr>
          <p:nvPr>
            <p:ph type="ctrTitle"/>
          </p:nvPr>
        </p:nvSpPr>
        <p:spPr>
          <a:xfrm>
            <a:off x="5532047" y="3260921"/>
            <a:ext cx="3089439" cy="352970"/>
          </a:xfrm>
        </p:spPr>
        <p:txBody>
          <a:bodyPr lIns="72000" tIns="0" rIns="0" anchor="t">
            <a:noAutofit/>
          </a:bodyPr>
          <a:lstStyle>
            <a:lvl1pPr algn="l">
              <a:defRPr sz="2400" b="1" i="1">
                <a:solidFill>
                  <a:schemeClr val="bg1"/>
                </a:solidFill>
              </a:defRPr>
            </a:lvl1pPr>
          </a:lstStyle>
          <a:p>
            <a:r>
              <a:rPr lang="nl-NL"/>
              <a:t>Klik om de stijl te bewerken</a:t>
            </a:r>
            <a:endParaRPr lang="nl-NL" dirty="0"/>
          </a:p>
        </p:txBody>
      </p:sp>
      <p:sp>
        <p:nvSpPr>
          <p:cNvPr id="7" name="Tijdelijke aanduiding voor tekst 6"/>
          <p:cNvSpPr>
            <a:spLocks noGrp="1"/>
          </p:cNvSpPr>
          <p:nvPr>
            <p:ph type="body" sz="quarter" idx="12"/>
          </p:nvPr>
        </p:nvSpPr>
        <p:spPr>
          <a:xfrm>
            <a:off x="5552048" y="3804407"/>
            <a:ext cx="3089439" cy="338585"/>
          </a:xfrm>
        </p:spPr>
        <p:txBody>
          <a:bodyPr lIns="72000" rIns="0">
            <a:noAutofit/>
          </a:bodyPr>
          <a:lstStyle>
            <a:lvl1pPr marL="0" indent="0">
              <a:buNone/>
              <a:defRPr sz="1600" b="0" i="1">
                <a:solidFill>
                  <a:schemeClr val="bg1"/>
                </a:solidFill>
              </a:defRPr>
            </a:lvl1pPr>
          </a:lstStyle>
          <a:p>
            <a:pPr lvl="0"/>
            <a:r>
              <a:rPr lang="nl-NL"/>
              <a:t>Klik om de modelstijlen te bewerken</a:t>
            </a:r>
          </a:p>
        </p:txBody>
      </p:sp>
    </p:spTree>
    <p:extLst>
      <p:ext uri="{BB962C8B-B14F-4D97-AF65-F5344CB8AC3E}">
        <p14:creationId xmlns:p14="http://schemas.microsoft.com/office/powerpoint/2010/main" val="448139031"/>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kst slide ">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B5B26294-B12C-4305-958D-C489EB09AD30}"/>
              </a:ext>
            </a:extLst>
          </p:cNvPr>
          <p:cNvSpPr/>
          <p:nvPr userDrawn="1"/>
        </p:nvSpPr>
        <p:spPr bwMode="white">
          <a:xfrm>
            <a:off x="6538913" y="590550"/>
            <a:ext cx="2238375" cy="53498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4" name="Rechthoek 3">
            <a:extLst>
              <a:ext uri="{FF2B5EF4-FFF2-40B4-BE49-F238E27FC236}">
                <a16:creationId xmlns:a16="http://schemas.microsoft.com/office/drawing/2014/main" id="{8B0AECB8-4163-4588-A2D6-6500D3A3BFC0}"/>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5" name="Vrije vorm 8">
            <a:extLst>
              <a:ext uri="{FF2B5EF4-FFF2-40B4-BE49-F238E27FC236}">
                <a16:creationId xmlns:a16="http://schemas.microsoft.com/office/drawing/2014/main" id="{1911A3F4-1E50-445E-BA98-D182B136363D}"/>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6" name="Afbeelding 9">
            <a:extLst>
              <a:ext uri="{FF2B5EF4-FFF2-40B4-BE49-F238E27FC236}">
                <a16:creationId xmlns:a16="http://schemas.microsoft.com/office/drawing/2014/main" id="{B3907F8B-B937-49CF-BF5E-BBC6C4BCF054}"/>
              </a:ext>
            </a:extLst>
          </p:cNvPr>
          <p:cNvPicPr>
            <a:picLocks noChangeAspect="1"/>
          </p:cNvPicPr>
          <p:nvPr userDrawn="1"/>
        </p:nvPicPr>
        <p:blipFill>
          <a:blip r:embed="rId2">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kstvak 6">
            <a:extLst>
              <a:ext uri="{FF2B5EF4-FFF2-40B4-BE49-F238E27FC236}">
                <a16:creationId xmlns:a16="http://schemas.microsoft.com/office/drawing/2014/main" id="{287E7632-5B50-4529-84B0-31910F860622}"/>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8" name="Tekstvak 7">
            <a:extLst>
              <a:ext uri="{FF2B5EF4-FFF2-40B4-BE49-F238E27FC236}">
                <a16:creationId xmlns:a16="http://schemas.microsoft.com/office/drawing/2014/main" id="{6B3DE5DD-A925-4D30-9590-D328FC8C555F}"/>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9" name="Titel 1">
            <a:extLst>
              <a:ext uri="{FF2B5EF4-FFF2-40B4-BE49-F238E27FC236}">
                <a16:creationId xmlns:a16="http://schemas.microsoft.com/office/drawing/2014/main" id="{AB2B85A4-7FF6-470D-9A5F-C5F172456D40}"/>
              </a:ext>
            </a:extLst>
          </p:cNvPr>
          <p:cNvSpPr txBox="1">
            <a:spLocks/>
          </p:cNvSpPr>
          <p:nvPr userDrawn="1"/>
        </p:nvSpPr>
        <p:spPr>
          <a:xfrm>
            <a:off x="1998663" y="1185863"/>
            <a:ext cx="5992812" cy="3146425"/>
          </a:xfrm>
          <a:prstGeom prst="rect">
            <a:avLst/>
          </a:prstGeom>
        </p:spPr>
        <p:txBody>
          <a:bodyPr lIns="121920" tIns="60960" rIns="121920" bIns="60960" anchor="ctr">
            <a:normAutofit fontScale="62500" lnSpcReduction="20000"/>
          </a:bodyPr>
          <a:lstStyle>
            <a:lvl1pPr algn="l" defTabSz="457200" rtl="0" eaLnBrk="1" latinLnBrk="0" hangingPunct="1">
              <a:spcBef>
                <a:spcPct val="0"/>
              </a:spcBef>
              <a:buNone/>
              <a:defRPr sz="2400" i="1" kern="1200">
                <a:solidFill>
                  <a:schemeClr val="tx1"/>
                </a:solidFill>
                <a:latin typeface="+mj-lt"/>
                <a:ea typeface="+mj-ea"/>
                <a:cs typeface="+mj-cs"/>
              </a:defRPr>
            </a:lvl1pPr>
          </a:lstStyle>
          <a:p>
            <a:pPr fontAlgn="auto">
              <a:spcAft>
                <a:spcPts val="0"/>
              </a:spcAft>
              <a:defRPr/>
            </a:pPr>
            <a:r>
              <a:rPr lang="nl-NL" sz="2133" i="0" dirty="0">
                <a:ea typeface="Verdana" panose="020B0604030504040204" pitchFamily="34" charset="0"/>
                <a:cs typeface="Verdana" panose="020B0604030504040204" pitchFamily="34" charset="0"/>
              </a:rPr>
              <a:t>Nooduitgang</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Toiletten</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Pauze</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Rookzone</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Vriendelijk verzoek om uw mobiele telefoon uit te zetten</a:t>
            </a:r>
          </a:p>
        </p:txBody>
      </p:sp>
      <p:pic>
        <p:nvPicPr>
          <p:cNvPr id="10" name="Afbeelding 13">
            <a:extLst>
              <a:ext uri="{FF2B5EF4-FFF2-40B4-BE49-F238E27FC236}">
                <a16:creationId xmlns:a16="http://schemas.microsoft.com/office/drawing/2014/main" id="{2D7BB1EB-0992-4F2C-9E98-B372C4E6EE5E}"/>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1125538"/>
            <a:ext cx="1012825" cy="326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baseline="0" dirty="0">
                <a:solidFill>
                  <a:schemeClr val="tx1"/>
                </a:solidFill>
                <a:latin typeface="+mn-lt"/>
                <a:ea typeface="+mn-ea"/>
                <a:cs typeface="+mn-cs"/>
              </a:defRPr>
            </a:lvl1pPr>
          </a:lstStyle>
          <a:p>
            <a:r>
              <a:rPr lang="nl-NL"/>
              <a:t>Klik om de stijl te bewerken</a:t>
            </a:r>
            <a:endParaRPr lang="nl-NL" dirty="0"/>
          </a:p>
        </p:txBody>
      </p:sp>
    </p:spTree>
    <p:extLst>
      <p:ext uri="{BB962C8B-B14F-4D97-AF65-F5344CB8AC3E}">
        <p14:creationId xmlns:p14="http://schemas.microsoft.com/office/powerpoint/2010/main" val="3556369981"/>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ekst slide ">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7CF4B077-FC73-456C-A5D9-C8E0560CAD15}"/>
              </a:ext>
            </a:extLst>
          </p:cNvPr>
          <p:cNvSpPr/>
          <p:nvPr userDrawn="1"/>
        </p:nvSpPr>
        <p:spPr bwMode="white">
          <a:xfrm>
            <a:off x="6538913" y="590550"/>
            <a:ext cx="2238375" cy="53498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5" name="Rechthoek 4">
            <a:extLst>
              <a:ext uri="{FF2B5EF4-FFF2-40B4-BE49-F238E27FC236}">
                <a16:creationId xmlns:a16="http://schemas.microsoft.com/office/drawing/2014/main" id="{7FF9465B-8734-4196-92F0-9A96549D7D92}"/>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6" name="Vrije vorm 8">
            <a:extLst>
              <a:ext uri="{FF2B5EF4-FFF2-40B4-BE49-F238E27FC236}">
                <a16:creationId xmlns:a16="http://schemas.microsoft.com/office/drawing/2014/main" id="{B5F059FB-AC0D-450A-B792-66FF2D5E1451}"/>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7" name="Afbeelding 9">
            <a:extLst>
              <a:ext uri="{FF2B5EF4-FFF2-40B4-BE49-F238E27FC236}">
                <a16:creationId xmlns:a16="http://schemas.microsoft.com/office/drawing/2014/main" id="{D9726611-5A42-4013-B6C6-1D7423888A57}"/>
              </a:ext>
            </a:extLst>
          </p:cNvPr>
          <p:cNvPicPr>
            <a:picLocks noChangeAspect="1"/>
          </p:cNvPicPr>
          <p:nvPr userDrawn="1"/>
        </p:nvPicPr>
        <p:blipFill>
          <a:blip r:embed="rId2">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kstvak 7">
            <a:extLst>
              <a:ext uri="{FF2B5EF4-FFF2-40B4-BE49-F238E27FC236}">
                <a16:creationId xmlns:a16="http://schemas.microsoft.com/office/drawing/2014/main" id="{11EED12B-E6BB-4B50-889D-626DD2C787D2}"/>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dirty="0">
                <a:solidFill>
                  <a:schemeClr val="tx1"/>
                </a:solidFill>
                <a:latin typeface="+mn-lt"/>
                <a:ea typeface="+mn-ea"/>
                <a:cs typeface="+mn-cs"/>
              </a:defRPr>
            </a:lvl1pPr>
          </a:lstStyle>
          <a:p>
            <a:r>
              <a:rPr lang="nl-NL"/>
              <a:t>Klik om de stijl te bewerken</a:t>
            </a:r>
            <a:endParaRPr lang="nl-NL" dirty="0"/>
          </a:p>
        </p:txBody>
      </p:sp>
      <p:sp>
        <p:nvSpPr>
          <p:cNvPr id="3" name="Tijdelijke aanduiding voor inhoud 2"/>
          <p:cNvSpPr>
            <a:spLocks noGrp="1"/>
          </p:cNvSpPr>
          <p:nvPr>
            <p:ph idx="1"/>
          </p:nvPr>
        </p:nvSpPr>
        <p:spPr>
          <a:xfrm>
            <a:off x="539262" y="1155560"/>
            <a:ext cx="5509846" cy="3439063"/>
          </a:xfrm>
        </p:spPr>
        <p:txBody>
          <a:bodyPr tIns="0">
            <a:noAutofit/>
          </a:bodyPr>
          <a:lstStyle>
            <a:lvl1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80975" indent="-180975" algn="l" defTabSz="457200" rtl="0" eaLnBrk="1" latinLnBrk="0" hangingPunct="1">
              <a:spcBef>
                <a:spcPct val="20000"/>
              </a:spcBef>
              <a:buFont typeface="Arial" panose="020B0604020202020204" pitchFamily="34" charset="0"/>
              <a:buChar char="•"/>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271463" indent="-271463" algn="l" defTabSz="457200" rtl="0" eaLnBrk="1" latinLnBrk="0" hangingPunct="1">
              <a:spcBef>
                <a:spcPct val="20000"/>
              </a:spcBef>
              <a:buFont typeface="+mj-lt"/>
              <a:buAutoNum type="arabicPeriod"/>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0" indent="0" algn="l" defTabSz="457200" rtl="0" eaLnBrk="1" latinLnBrk="0" hangingPunct="1">
              <a:spcBef>
                <a:spcPct val="20000"/>
              </a:spcBef>
              <a:buFont typeface="Arial"/>
              <a:buNone/>
              <a:defRPr lang="nl-NL" sz="1600" kern="1200" dirty="0">
                <a:solidFill>
                  <a:schemeClr val="tx1"/>
                </a:solidFill>
                <a:latin typeface="Verdana" panose="020B0604030504040204" pitchFamily="34" charset="0"/>
                <a:ea typeface="Verdana" panose="020B0604030504040204" pitchFamily="34" charset="0"/>
                <a:cs typeface="Verdana" panose="020B0604030504040204" pitchFamily="34" charset="0"/>
              </a:defRPr>
            </a:lvl5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NL" dirty="0"/>
          </a:p>
        </p:txBody>
      </p:sp>
    </p:spTree>
    <p:extLst>
      <p:ext uri="{BB962C8B-B14F-4D97-AF65-F5344CB8AC3E}">
        <p14:creationId xmlns:p14="http://schemas.microsoft.com/office/powerpoint/2010/main" val="2302572047"/>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kst + fotos slide">
    <p:spTree>
      <p:nvGrpSpPr>
        <p:cNvPr id="1" name=""/>
        <p:cNvGrpSpPr/>
        <p:nvPr/>
      </p:nvGrpSpPr>
      <p:grpSpPr>
        <a:xfrm>
          <a:off x="0" y="0"/>
          <a:ext cx="0" cy="0"/>
          <a:chOff x="0" y="0"/>
          <a:chExt cx="0" cy="0"/>
        </a:xfrm>
      </p:grpSpPr>
      <p:sp>
        <p:nvSpPr>
          <p:cNvPr id="6" name="Rechthoek 5">
            <a:extLst>
              <a:ext uri="{FF2B5EF4-FFF2-40B4-BE49-F238E27FC236}">
                <a16:creationId xmlns:a16="http://schemas.microsoft.com/office/drawing/2014/main" id="{A140005C-94CB-4A71-AB3B-D15B6650D3F2}"/>
              </a:ext>
            </a:extLst>
          </p:cNvPr>
          <p:cNvSpPr/>
          <p:nvPr userDrawn="1"/>
        </p:nvSpPr>
        <p:spPr bwMode="white">
          <a:xfrm>
            <a:off x="6169025" y="261938"/>
            <a:ext cx="2979738" cy="114776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grpSp>
        <p:nvGrpSpPr>
          <p:cNvPr id="7" name="Groep 47">
            <a:extLst>
              <a:ext uri="{FF2B5EF4-FFF2-40B4-BE49-F238E27FC236}">
                <a16:creationId xmlns:a16="http://schemas.microsoft.com/office/drawing/2014/main" id="{43902E98-654B-4853-B8B3-6DDC6AA4B791}"/>
              </a:ext>
            </a:extLst>
          </p:cNvPr>
          <p:cNvGrpSpPr>
            <a:grpSpLocks/>
          </p:cNvGrpSpPr>
          <p:nvPr userDrawn="1"/>
        </p:nvGrpSpPr>
        <p:grpSpPr bwMode="auto">
          <a:xfrm>
            <a:off x="9404350" y="-4763"/>
            <a:ext cx="2187575" cy="5153026"/>
            <a:chOff x="9316379" y="-5444"/>
            <a:chExt cx="2609094" cy="6868888"/>
          </a:xfrm>
        </p:grpSpPr>
        <p:pic>
          <p:nvPicPr>
            <p:cNvPr id="8" name="Picture 3">
              <a:extLst>
                <a:ext uri="{FF2B5EF4-FFF2-40B4-BE49-F238E27FC236}">
                  <a16:creationId xmlns:a16="http://schemas.microsoft.com/office/drawing/2014/main" id="{C5AD7E97-151A-4345-A79C-66ECF5D746E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Instructie Afbeelding &amp; Dia Herstellen">
              <a:extLst>
                <a:ext uri="{FF2B5EF4-FFF2-40B4-BE49-F238E27FC236}">
                  <a16:creationId xmlns:a16="http://schemas.microsoft.com/office/drawing/2014/main" id="{C1FF3FE4-E793-40AD-9997-F4135B9B177D}"/>
                </a:ext>
              </a:extLst>
            </p:cNvPr>
            <p:cNvGrpSpPr>
              <a:grpSpLocks/>
            </p:cNvGrpSpPr>
            <p:nvPr userDrawn="1"/>
          </p:nvGrpSpPr>
          <p:grpSpPr bwMode="auto">
            <a:xfrm>
              <a:off x="9316379" y="-5444"/>
              <a:ext cx="2609094" cy="6868888"/>
              <a:chOff x="12470972" y="-5444"/>
              <a:chExt cx="2609094" cy="6868888"/>
            </a:xfrm>
          </p:grpSpPr>
          <p:sp>
            <p:nvSpPr>
              <p:cNvPr id="11" name="Rechthoek 10">
                <a:extLst>
                  <a:ext uri="{FF2B5EF4-FFF2-40B4-BE49-F238E27FC236}">
                    <a16:creationId xmlns:a16="http://schemas.microsoft.com/office/drawing/2014/main" id="{1EB0A0EA-12A5-43FE-9978-91A3D978A102}"/>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2" name="Tekstvak 33">
                <a:extLst>
                  <a:ext uri="{FF2B5EF4-FFF2-40B4-BE49-F238E27FC236}">
                    <a16:creationId xmlns:a16="http://schemas.microsoft.com/office/drawing/2014/main" id="{2B7305E2-ED84-42F7-8847-72F32B43C972}"/>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3" name="Tekstvak 33">
                <a:extLst>
                  <a:ext uri="{FF2B5EF4-FFF2-40B4-BE49-F238E27FC236}">
                    <a16:creationId xmlns:a16="http://schemas.microsoft.com/office/drawing/2014/main" id="{E1344B3B-D97B-4CC4-B99D-32677AEE5B46}"/>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4" name="Ovaal 13">
                <a:extLst>
                  <a:ext uri="{FF2B5EF4-FFF2-40B4-BE49-F238E27FC236}">
                    <a16:creationId xmlns:a16="http://schemas.microsoft.com/office/drawing/2014/main" id="{9B50C6C9-3328-4263-B032-B152ADC30E52}"/>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5" name="Ovaal 14">
                <a:extLst>
                  <a:ext uri="{FF2B5EF4-FFF2-40B4-BE49-F238E27FC236}">
                    <a16:creationId xmlns:a16="http://schemas.microsoft.com/office/drawing/2014/main" id="{2E03DC1F-E922-4200-9AD7-F79DC33B11EC}"/>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6" name="Rechte verbindingslijn 15">
                <a:extLst>
                  <a:ext uri="{FF2B5EF4-FFF2-40B4-BE49-F238E27FC236}">
                    <a16:creationId xmlns:a16="http://schemas.microsoft.com/office/drawing/2014/main" id="{1D4E59A4-046C-4F76-B06B-12A3D01BC2D1}"/>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7" name="Rechte verbindingslijn 16">
                <a:extLst>
                  <a:ext uri="{FF2B5EF4-FFF2-40B4-BE49-F238E27FC236}">
                    <a16:creationId xmlns:a16="http://schemas.microsoft.com/office/drawing/2014/main" id="{BFC7150D-B9E3-4E2D-9A39-C0E9B7EC4656}"/>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18" name="Rechte verbindingslijn 17">
                <a:extLst>
                  <a:ext uri="{FF2B5EF4-FFF2-40B4-BE49-F238E27FC236}">
                    <a16:creationId xmlns:a16="http://schemas.microsoft.com/office/drawing/2014/main" id="{E2243187-7D25-4A8C-8681-C7FA89AE6F33}"/>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19" name="Icoontje afbeelding">
                <a:extLst>
                  <a:ext uri="{FF2B5EF4-FFF2-40B4-BE49-F238E27FC236}">
                    <a16:creationId xmlns:a16="http://schemas.microsoft.com/office/drawing/2014/main" id="{E34DE762-6758-4F1E-8EAA-F5C8A29C400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kstvak 33">
                <a:extLst>
                  <a:ext uri="{FF2B5EF4-FFF2-40B4-BE49-F238E27FC236}">
                    <a16:creationId xmlns:a16="http://schemas.microsoft.com/office/drawing/2014/main" id="{8CBC485D-112D-45FD-A35B-38FF055FA1E2}"/>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1" name="Ovaal 20">
                <a:extLst>
                  <a:ext uri="{FF2B5EF4-FFF2-40B4-BE49-F238E27FC236}">
                    <a16:creationId xmlns:a16="http://schemas.microsoft.com/office/drawing/2014/main" id="{7A98ACC6-E14C-4E1B-B5FA-E5F52E0949AF}"/>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2" name="Rechte verbindingslijn 21">
                <a:extLst>
                  <a:ext uri="{FF2B5EF4-FFF2-40B4-BE49-F238E27FC236}">
                    <a16:creationId xmlns:a16="http://schemas.microsoft.com/office/drawing/2014/main" id="{5256A8C1-8757-4BEA-A0BD-1C969EB2038F}"/>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3" name="Groep 62">
                <a:extLst>
                  <a:ext uri="{FF2B5EF4-FFF2-40B4-BE49-F238E27FC236}">
                    <a16:creationId xmlns:a16="http://schemas.microsoft.com/office/drawing/2014/main" id="{CB6E5385-EC5C-485D-9535-8A74F19D468E}"/>
                  </a:ext>
                </a:extLst>
              </p:cNvPr>
              <p:cNvGrpSpPr>
                <a:grpSpLocks/>
              </p:cNvGrpSpPr>
              <p:nvPr/>
            </p:nvGrpSpPr>
            <p:grpSpPr bwMode="auto">
              <a:xfrm>
                <a:off x="12483705" y="3745117"/>
                <a:ext cx="1114138" cy="297656"/>
                <a:chOff x="13560784" y="3471416"/>
                <a:chExt cx="1114138" cy="297656"/>
              </a:xfrm>
            </p:grpSpPr>
            <p:sp>
              <p:nvSpPr>
                <p:cNvPr id="39" name="Afgeronde rechthoek 38">
                  <a:extLst>
                    <a:ext uri="{FF2B5EF4-FFF2-40B4-BE49-F238E27FC236}">
                      <a16:creationId xmlns:a16="http://schemas.microsoft.com/office/drawing/2014/main" id="{0B892E4F-7756-41EC-B189-12DEAA6E35D5}"/>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Tekstvak 39">
                  <a:extLst>
                    <a:ext uri="{FF2B5EF4-FFF2-40B4-BE49-F238E27FC236}">
                      <a16:creationId xmlns:a16="http://schemas.microsoft.com/office/drawing/2014/main" id="{A958C766-C2A3-440D-B170-472DD14BDEC0}"/>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1" name="Rechte verbindingslijn 40">
                  <a:extLst>
                    <a:ext uri="{FF2B5EF4-FFF2-40B4-BE49-F238E27FC236}">
                      <a16:creationId xmlns:a16="http://schemas.microsoft.com/office/drawing/2014/main" id="{BEBF060B-2E03-48E2-9CCD-7788DA7DF0C2}"/>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2" name="Gelijkbenige driehoek 41">
                  <a:extLst>
                    <a:ext uri="{FF2B5EF4-FFF2-40B4-BE49-F238E27FC236}">
                      <a16:creationId xmlns:a16="http://schemas.microsoft.com/office/drawing/2014/main" id="{BEC616E7-C5C4-4FBE-B228-808FB6861071}"/>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4" name="Groep 63">
                <a:extLst>
                  <a:ext uri="{FF2B5EF4-FFF2-40B4-BE49-F238E27FC236}">
                    <a16:creationId xmlns:a16="http://schemas.microsoft.com/office/drawing/2014/main" id="{78344870-9154-4CF9-8D68-19EC7CCACB7F}"/>
                  </a:ext>
                </a:extLst>
              </p:cNvPr>
              <p:cNvGrpSpPr>
                <a:grpSpLocks/>
              </p:cNvGrpSpPr>
              <p:nvPr/>
            </p:nvGrpSpPr>
            <p:grpSpPr bwMode="auto">
              <a:xfrm>
                <a:off x="13317310" y="6137670"/>
                <a:ext cx="1750842" cy="564707"/>
                <a:chOff x="13098875" y="6031678"/>
                <a:chExt cx="1969277" cy="635161"/>
              </a:xfrm>
            </p:grpSpPr>
            <p:sp>
              <p:nvSpPr>
                <p:cNvPr id="25" name="Rechthoek 24">
                  <a:extLst>
                    <a:ext uri="{FF2B5EF4-FFF2-40B4-BE49-F238E27FC236}">
                      <a16:creationId xmlns:a16="http://schemas.microsoft.com/office/drawing/2014/main" id="{FE505B63-A076-44FD-8E42-57AC0759A2EA}"/>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6" name="Groep 65">
                  <a:extLst>
                    <a:ext uri="{FF2B5EF4-FFF2-40B4-BE49-F238E27FC236}">
                      <a16:creationId xmlns:a16="http://schemas.microsoft.com/office/drawing/2014/main" id="{0309CB99-5E6C-46F3-ABE5-5CAA2A4E58EC}"/>
                    </a:ext>
                  </a:extLst>
                </p:cNvPr>
                <p:cNvGrpSpPr>
                  <a:grpSpLocks/>
                </p:cNvGrpSpPr>
                <p:nvPr/>
              </p:nvGrpSpPr>
              <p:grpSpPr bwMode="auto">
                <a:xfrm>
                  <a:off x="13098875" y="6031679"/>
                  <a:ext cx="1969277" cy="542924"/>
                  <a:chOff x="13164976" y="6054428"/>
                  <a:chExt cx="1969277" cy="542924"/>
                </a:xfrm>
              </p:grpSpPr>
              <p:sp>
                <p:nvSpPr>
                  <p:cNvPr id="29" name="Rechthoek 28">
                    <a:extLst>
                      <a:ext uri="{FF2B5EF4-FFF2-40B4-BE49-F238E27FC236}">
                        <a16:creationId xmlns:a16="http://schemas.microsoft.com/office/drawing/2014/main" id="{D341F47B-89B8-4A40-80BB-61970B211039}"/>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0" name="Groep 69">
                    <a:extLst>
                      <a:ext uri="{FF2B5EF4-FFF2-40B4-BE49-F238E27FC236}">
                        <a16:creationId xmlns:a16="http://schemas.microsoft.com/office/drawing/2014/main" id="{80DFFAAF-F448-4DC2-BE47-5F7BD4CE020F}"/>
                      </a:ext>
                    </a:extLst>
                  </p:cNvPr>
                  <p:cNvGrpSpPr>
                    <a:grpSpLocks/>
                  </p:cNvGrpSpPr>
                  <p:nvPr/>
                </p:nvGrpSpPr>
                <p:grpSpPr bwMode="auto">
                  <a:xfrm>
                    <a:off x="13214777" y="6112607"/>
                    <a:ext cx="145227" cy="129517"/>
                    <a:chOff x="12287399" y="5999447"/>
                    <a:chExt cx="194830" cy="173755"/>
                  </a:xfrm>
                </p:grpSpPr>
                <p:sp>
                  <p:nvSpPr>
                    <p:cNvPr id="33" name="Afgeronde rechthoek 32">
                      <a:extLst>
                        <a:ext uri="{FF2B5EF4-FFF2-40B4-BE49-F238E27FC236}">
                          <a16:creationId xmlns:a16="http://schemas.microsoft.com/office/drawing/2014/main" id="{E6D281BD-AEDD-4E46-BA6A-97AA6B83A72C}"/>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4" name="Rechthoek 33">
                      <a:extLst>
                        <a:ext uri="{FF2B5EF4-FFF2-40B4-BE49-F238E27FC236}">
                          <a16:creationId xmlns:a16="http://schemas.microsoft.com/office/drawing/2014/main" id="{14023D31-5175-472F-8EAD-31E5F6C8FFAA}"/>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5" name="Rechthoek 34">
                      <a:extLst>
                        <a:ext uri="{FF2B5EF4-FFF2-40B4-BE49-F238E27FC236}">
                          <a16:creationId xmlns:a16="http://schemas.microsoft.com/office/drawing/2014/main" id="{677CD0D2-2E9E-4712-9F85-CA60CE5712BB}"/>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17582E0A-E977-4E05-9275-657CFDE508EB}"/>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9DEDD37B-3CD8-4A8D-96CA-62BCC83BFAD2}"/>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E8ACE5F6-FACF-4FAC-B52D-FA443AA7865E}"/>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1" name="Rechthoek 30">
                    <a:extLst>
                      <a:ext uri="{FF2B5EF4-FFF2-40B4-BE49-F238E27FC236}">
                        <a16:creationId xmlns:a16="http://schemas.microsoft.com/office/drawing/2014/main" id="{0A1AE4F1-99A9-48B7-9867-0DDD2FFA6E03}"/>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2" name="Gelijkbenige driehoek 31">
                    <a:extLst>
                      <a:ext uri="{FF2B5EF4-FFF2-40B4-BE49-F238E27FC236}">
                        <a16:creationId xmlns:a16="http://schemas.microsoft.com/office/drawing/2014/main" id="{F79A6872-11DE-4720-AFF8-D61D40857573}"/>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7" name="Afgeronde rechthoek 26">
                  <a:extLst>
                    <a:ext uri="{FF2B5EF4-FFF2-40B4-BE49-F238E27FC236}">
                      <a16:creationId xmlns:a16="http://schemas.microsoft.com/office/drawing/2014/main" id="{18642232-094A-4B0B-92CB-23B343B4E55A}"/>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28" name="Picture 3">
                  <a:extLst>
                    <a:ext uri="{FF2B5EF4-FFF2-40B4-BE49-F238E27FC236}">
                      <a16:creationId xmlns:a16="http://schemas.microsoft.com/office/drawing/2014/main" id="{F989C3A8-068F-4F86-A944-5901F1859F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sp>
        <p:nvSpPr>
          <p:cNvPr id="43" name="Rechthoek 42">
            <a:extLst>
              <a:ext uri="{FF2B5EF4-FFF2-40B4-BE49-F238E27FC236}">
                <a16:creationId xmlns:a16="http://schemas.microsoft.com/office/drawing/2014/main" id="{5A342B4B-8BA9-431A-8804-7A9560DFA311}"/>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44" name="Vrije vorm 43">
            <a:extLst>
              <a:ext uri="{FF2B5EF4-FFF2-40B4-BE49-F238E27FC236}">
                <a16:creationId xmlns:a16="http://schemas.microsoft.com/office/drawing/2014/main" id="{F7196036-9EF4-4317-907D-3115315EBD6D}"/>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45" name="Afbeelding 44">
            <a:extLst>
              <a:ext uri="{FF2B5EF4-FFF2-40B4-BE49-F238E27FC236}">
                <a16:creationId xmlns:a16="http://schemas.microsoft.com/office/drawing/2014/main" id="{C7C1DDEA-96DE-4CED-AE6B-06ADEBB29FE7}"/>
              </a:ext>
            </a:extLst>
          </p:cNvPr>
          <p:cNvPicPr>
            <a:picLocks noChangeAspect="1"/>
          </p:cNvPicPr>
          <p:nvPr userDrawn="1"/>
        </p:nvPicPr>
        <p:blipFill>
          <a:blip r:embed="rId5">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Tekstvak 45">
            <a:extLst>
              <a:ext uri="{FF2B5EF4-FFF2-40B4-BE49-F238E27FC236}">
                <a16:creationId xmlns:a16="http://schemas.microsoft.com/office/drawing/2014/main" id="{916C5C05-E572-4E58-93E0-D45649772C86}"/>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dirty="0">
                <a:solidFill>
                  <a:schemeClr val="tx1"/>
                </a:solidFill>
                <a:latin typeface="+mn-lt"/>
                <a:ea typeface="+mn-ea"/>
                <a:cs typeface="+mn-cs"/>
              </a:defRPr>
            </a:lvl1pPr>
          </a:lstStyle>
          <a:p>
            <a:r>
              <a:rPr lang="nl-NL"/>
              <a:t>Klik om de stijl te bewerken</a:t>
            </a:r>
            <a:endParaRPr lang="nl-NL" dirty="0"/>
          </a:p>
        </p:txBody>
      </p:sp>
      <p:sp>
        <p:nvSpPr>
          <p:cNvPr id="3" name="Tijdelijke aanduiding voor inhoud 2"/>
          <p:cNvSpPr>
            <a:spLocks noGrp="1"/>
          </p:cNvSpPr>
          <p:nvPr>
            <p:ph idx="1"/>
          </p:nvPr>
        </p:nvSpPr>
        <p:spPr>
          <a:xfrm>
            <a:off x="539262" y="1155560"/>
            <a:ext cx="5509846" cy="3439063"/>
          </a:xfrm>
        </p:spPr>
        <p:txBody>
          <a:bodyPr tIns="0">
            <a:noAutofit/>
          </a:bodyPr>
          <a:lstStyle>
            <a:lvl1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80975" indent="-180975" algn="l" defTabSz="457200" rtl="0" eaLnBrk="1" latinLnBrk="0" hangingPunct="1">
              <a:spcBef>
                <a:spcPct val="20000"/>
              </a:spcBef>
              <a:buFont typeface="Arial" panose="020B0604020202020204" pitchFamily="34" charset="0"/>
              <a:buChar char="•"/>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271463" indent="-271463" algn="l" defTabSz="457200" rtl="0" eaLnBrk="1" latinLnBrk="0" hangingPunct="1">
              <a:spcBef>
                <a:spcPct val="20000"/>
              </a:spcBef>
              <a:buFont typeface="+mj-lt"/>
              <a:buAutoNum type="arabicPeriod"/>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0" indent="0" algn="l" defTabSz="457200" rtl="0" eaLnBrk="1" latinLnBrk="0" hangingPunct="1">
              <a:spcBef>
                <a:spcPct val="20000"/>
              </a:spcBef>
              <a:buFont typeface="Arial"/>
              <a:buNone/>
              <a:defRPr lang="nl-NL" sz="1600" kern="1200" dirty="0">
                <a:solidFill>
                  <a:schemeClr val="tx1"/>
                </a:solidFill>
                <a:latin typeface="Verdana" panose="020B0604030504040204" pitchFamily="34" charset="0"/>
                <a:ea typeface="Verdana" panose="020B0604030504040204" pitchFamily="34" charset="0"/>
                <a:cs typeface="Verdana" panose="020B0604030504040204" pitchFamily="34" charset="0"/>
              </a:defRPr>
            </a:lvl5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9" name="Tijdelijke aanduiding voor afbeelding 4"/>
          <p:cNvSpPr>
            <a:spLocks noGrp="1"/>
          </p:cNvSpPr>
          <p:nvPr>
            <p:ph type="pic" sz="quarter" idx="11"/>
          </p:nvPr>
        </p:nvSpPr>
        <p:spPr>
          <a:xfrm>
            <a:off x="6362302" y="2934120"/>
            <a:ext cx="2309426" cy="1660504"/>
          </a:xfrm>
          <a:solidFill>
            <a:schemeClr val="bg1">
              <a:lumMod val="85000"/>
            </a:schemeClr>
          </a:solidFill>
        </p:spPr>
        <p:txBody>
          <a:bodyPr bIns="936000" rtlCol="0" anchor="ctr">
            <a:normAutofit/>
          </a:bodyPr>
          <a:lstStyle>
            <a:lvl1pPr marL="0" indent="0" algn="ctr">
              <a:buNone/>
              <a:defRPr lang="nl-NL" sz="11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
        <p:nvSpPr>
          <p:cNvPr id="5" name="Tijdelijke aanduiding voor afbeelding 4"/>
          <p:cNvSpPr>
            <a:spLocks noGrp="1"/>
          </p:cNvSpPr>
          <p:nvPr>
            <p:ph type="pic" sz="quarter" idx="10"/>
          </p:nvPr>
        </p:nvSpPr>
        <p:spPr>
          <a:xfrm>
            <a:off x="6362302" y="1155559"/>
            <a:ext cx="2309426" cy="1659600"/>
          </a:xfrm>
          <a:solidFill>
            <a:schemeClr val="bg1">
              <a:lumMod val="85000"/>
            </a:schemeClr>
          </a:solidFill>
        </p:spPr>
        <p:txBody>
          <a:bodyPr bIns="936000" rtlCol="0" anchor="ctr">
            <a:normAutofit/>
          </a:bodyPr>
          <a:lstStyle>
            <a:lvl1pPr marL="0" indent="0" algn="ctr">
              <a:buNone/>
              <a:defRPr lang="nl-NL" sz="11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Tree>
    <p:extLst>
      <p:ext uri="{BB962C8B-B14F-4D97-AF65-F5344CB8AC3E}">
        <p14:creationId xmlns:p14="http://schemas.microsoft.com/office/powerpoint/2010/main" val="67563375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oto slide">
    <p:spTree>
      <p:nvGrpSpPr>
        <p:cNvPr id="1" name=""/>
        <p:cNvGrpSpPr/>
        <p:nvPr/>
      </p:nvGrpSpPr>
      <p:grpSpPr>
        <a:xfrm>
          <a:off x="0" y="0"/>
          <a:ext cx="0" cy="0"/>
          <a:chOff x="0" y="0"/>
          <a:chExt cx="0" cy="0"/>
        </a:xfrm>
      </p:grpSpPr>
      <p:grpSp>
        <p:nvGrpSpPr>
          <p:cNvPr id="7" name="Groep 6">
            <a:extLst>
              <a:ext uri="{FF2B5EF4-FFF2-40B4-BE49-F238E27FC236}">
                <a16:creationId xmlns:a16="http://schemas.microsoft.com/office/drawing/2014/main" id="{8FE39805-3BB1-40E9-9DD3-A2F32C9191D8}"/>
              </a:ext>
            </a:extLst>
          </p:cNvPr>
          <p:cNvGrpSpPr>
            <a:grpSpLocks/>
          </p:cNvGrpSpPr>
          <p:nvPr userDrawn="1"/>
        </p:nvGrpSpPr>
        <p:grpSpPr bwMode="auto">
          <a:xfrm>
            <a:off x="9404350" y="-4763"/>
            <a:ext cx="2187575" cy="5153026"/>
            <a:chOff x="9316379" y="-5444"/>
            <a:chExt cx="2609094" cy="6868888"/>
          </a:xfrm>
        </p:grpSpPr>
        <p:pic>
          <p:nvPicPr>
            <p:cNvPr id="10" name="Picture 3">
              <a:extLst>
                <a:ext uri="{FF2B5EF4-FFF2-40B4-BE49-F238E27FC236}">
                  <a16:creationId xmlns:a16="http://schemas.microsoft.com/office/drawing/2014/main" id="{0E0F3547-CD96-4360-8DAF-BCA012DF384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Instructie Afbeelding &amp; Dia Herstellen">
              <a:extLst>
                <a:ext uri="{FF2B5EF4-FFF2-40B4-BE49-F238E27FC236}">
                  <a16:creationId xmlns:a16="http://schemas.microsoft.com/office/drawing/2014/main" id="{BE541DBA-6EAF-45DB-B8CF-427C141281A7}"/>
                </a:ext>
              </a:extLst>
            </p:cNvPr>
            <p:cNvGrpSpPr>
              <a:grpSpLocks/>
            </p:cNvGrpSpPr>
            <p:nvPr userDrawn="1"/>
          </p:nvGrpSpPr>
          <p:grpSpPr bwMode="auto">
            <a:xfrm>
              <a:off x="9316379" y="-5444"/>
              <a:ext cx="2609094" cy="6868888"/>
              <a:chOff x="12470972" y="-5444"/>
              <a:chExt cx="2609094" cy="6868888"/>
            </a:xfrm>
          </p:grpSpPr>
          <p:sp>
            <p:nvSpPr>
              <p:cNvPr id="13" name="Rechthoek 12">
                <a:extLst>
                  <a:ext uri="{FF2B5EF4-FFF2-40B4-BE49-F238E27FC236}">
                    <a16:creationId xmlns:a16="http://schemas.microsoft.com/office/drawing/2014/main" id="{E2197FC7-FF95-4013-B13C-598318D9D27C}"/>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4" name="Tekstvak 33">
                <a:extLst>
                  <a:ext uri="{FF2B5EF4-FFF2-40B4-BE49-F238E27FC236}">
                    <a16:creationId xmlns:a16="http://schemas.microsoft.com/office/drawing/2014/main" id="{B08659EA-A286-45BA-BEEC-F5D532AE7458}"/>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5" name="Tekstvak 33">
                <a:extLst>
                  <a:ext uri="{FF2B5EF4-FFF2-40B4-BE49-F238E27FC236}">
                    <a16:creationId xmlns:a16="http://schemas.microsoft.com/office/drawing/2014/main" id="{74EC13FF-292D-4D97-B913-844621EEC62A}"/>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6" name="Ovaal 15">
                <a:extLst>
                  <a:ext uri="{FF2B5EF4-FFF2-40B4-BE49-F238E27FC236}">
                    <a16:creationId xmlns:a16="http://schemas.microsoft.com/office/drawing/2014/main" id="{0124837F-6354-4B08-93EC-35FD2951831A}"/>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7" name="Ovaal 16">
                <a:extLst>
                  <a:ext uri="{FF2B5EF4-FFF2-40B4-BE49-F238E27FC236}">
                    <a16:creationId xmlns:a16="http://schemas.microsoft.com/office/drawing/2014/main" id="{E1CBE03F-75E1-42B5-90C3-D7D8C0B91DCF}"/>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8" name="Rechte verbindingslijn 17">
                <a:extLst>
                  <a:ext uri="{FF2B5EF4-FFF2-40B4-BE49-F238E27FC236}">
                    <a16:creationId xmlns:a16="http://schemas.microsoft.com/office/drawing/2014/main" id="{93AF96C7-8812-4CA6-ADDB-EC383A2A9AFD}"/>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9" name="Rechte verbindingslijn 18">
                <a:extLst>
                  <a:ext uri="{FF2B5EF4-FFF2-40B4-BE49-F238E27FC236}">
                    <a16:creationId xmlns:a16="http://schemas.microsoft.com/office/drawing/2014/main" id="{2AFCE4C9-5818-4E71-9E67-F9C3EECA5268}"/>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20" name="Rechte verbindingslijn 19">
                <a:extLst>
                  <a:ext uri="{FF2B5EF4-FFF2-40B4-BE49-F238E27FC236}">
                    <a16:creationId xmlns:a16="http://schemas.microsoft.com/office/drawing/2014/main" id="{51CA1D44-0412-4D22-94B7-287D3FD2A717}"/>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21" name="Icoontje afbeelding">
                <a:extLst>
                  <a:ext uri="{FF2B5EF4-FFF2-40B4-BE49-F238E27FC236}">
                    <a16:creationId xmlns:a16="http://schemas.microsoft.com/office/drawing/2014/main" id="{76517220-3582-426F-B97A-2BC8FAD9392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kstvak 33">
                <a:extLst>
                  <a:ext uri="{FF2B5EF4-FFF2-40B4-BE49-F238E27FC236}">
                    <a16:creationId xmlns:a16="http://schemas.microsoft.com/office/drawing/2014/main" id="{067BDDA6-684D-4471-9ED7-04F9EC28C30C}"/>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3" name="Ovaal 22">
                <a:extLst>
                  <a:ext uri="{FF2B5EF4-FFF2-40B4-BE49-F238E27FC236}">
                    <a16:creationId xmlns:a16="http://schemas.microsoft.com/office/drawing/2014/main" id="{7E6A6EAA-B544-4D8A-8B3A-4C042D8747D0}"/>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4" name="Rechte verbindingslijn 23">
                <a:extLst>
                  <a:ext uri="{FF2B5EF4-FFF2-40B4-BE49-F238E27FC236}">
                    <a16:creationId xmlns:a16="http://schemas.microsoft.com/office/drawing/2014/main" id="{7B215344-C8E4-4334-8EFE-F0A99BEB8BA6}"/>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5" name="Groep 21">
                <a:extLst>
                  <a:ext uri="{FF2B5EF4-FFF2-40B4-BE49-F238E27FC236}">
                    <a16:creationId xmlns:a16="http://schemas.microsoft.com/office/drawing/2014/main" id="{1960C419-3D05-4A78-B289-B2677391C8AF}"/>
                  </a:ext>
                </a:extLst>
              </p:cNvPr>
              <p:cNvGrpSpPr>
                <a:grpSpLocks/>
              </p:cNvGrpSpPr>
              <p:nvPr/>
            </p:nvGrpSpPr>
            <p:grpSpPr bwMode="auto">
              <a:xfrm>
                <a:off x="12483705" y="3745117"/>
                <a:ext cx="1114138" cy="297656"/>
                <a:chOff x="13560784" y="3471416"/>
                <a:chExt cx="1114138" cy="297656"/>
              </a:xfrm>
            </p:grpSpPr>
            <p:sp>
              <p:nvSpPr>
                <p:cNvPr id="41" name="Afgeronde rechthoek 37">
                  <a:extLst>
                    <a:ext uri="{FF2B5EF4-FFF2-40B4-BE49-F238E27FC236}">
                      <a16:creationId xmlns:a16="http://schemas.microsoft.com/office/drawing/2014/main" id="{82F7A20E-1FAD-46FC-8128-7FAE4D39F142}"/>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2" name="Tekstvak 41">
                  <a:extLst>
                    <a:ext uri="{FF2B5EF4-FFF2-40B4-BE49-F238E27FC236}">
                      <a16:creationId xmlns:a16="http://schemas.microsoft.com/office/drawing/2014/main" id="{3ADFF74C-8A79-4B97-849F-AA1C203A4044}"/>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3" name="Rechte verbindingslijn 39">
                  <a:extLst>
                    <a:ext uri="{FF2B5EF4-FFF2-40B4-BE49-F238E27FC236}">
                      <a16:creationId xmlns:a16="http://schemas.microsoft.com/office/drawing/2014/main" id="{CD437037-81DB-4543-82CE-8A64FFFC035A}"/>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4" name="Gelijkbenige driehoek 43">
                  <a:extLst>
                    <a:ext uri="{FF2B5EF4-FFF2-40B4-BE49-F238E27FC236}">
                      <a16:creationId xmlns:a16="http://schemas.microsoft.com/office/drawing/2014/main" id="{E071BE0F-C770-400D-BD8E-620E6168065F}"/>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6" name="Groep 22">
                <a:extLst>
                  <a:ext uri="{FF2B5EF4-FFF2-40B4-BE49-F238E27FC236}">
                    <a16:creationId xmlns:a16="http://schemas.microsoft.com/office/drawing/2014/main" id="{DA6C6B07-8459-42C5-AE1B-236EA4D3B8C8}"/>
                  </a:ext>
                </a:extLst>
              </p:cNvPr>
              <p:cNvGrpSpPr>
                <a:grpSpLocks/>
              </p:cNvGrpSpPr>
              <p:nvPr/>
            </p:nvGrpSpPr>
            <p:grpSpPr bwMode="auto">
              <a:xfrm>
                <a:off x="13317310" y="6137670"/>
                <a:ext cx="1750842" cy="564707"/>
                <a:chOff x="13098875" y="6031678"/>
                <a:chExt cx="1969277" cy="635161"/>
              </a:xfrm>
            </p:grpSpPr>
            <p:sp>
              <p:nvSpPr>
                <p:cNvPr id="27" name="Rechthoek 26">
                  <a:extLst>
                    <a:ext uri="{FF2B5EF4-FFF2-40B4-BE49-F238E27FC236}">
                      <a16:creationId xmlns:a16="http://schemas.microsoft.com/office/drawing/2014/main" id="{7E26CB6D-2142-4A1A-9516-3431FE3BB117}"/>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8" name="Groep 24">
                  <a:extLst>
                    <a:ext uri="{FF2B5EF4-FFF2-40B4-BE49-F238E27FC236}">
                      <a16:creationId xmlns:a16="http://schemas.microsoft.com/office/drawing/2014/main" id="{71513C33-1BE5-4BDA-B668-EA1ED5EF6E5E}"/>
                    </a:ext>
                  </a:extLst>
                </p:cNvPr>
                <p:cNvGrpSpPr>
                  <a:grpSpLocks/>
                </p:cNvGrpSpPr>
                <p:nvPr/>
              </p:nvGrpSpPr>
              <p:grpSpPr bwMode="auto">
                <a:xfrm>
                  <a:off x="13098875" y="6031679"/>
                  <a:ext cx="1969277" cy="542924"/>
                  <a:chOff x="13164976" y="6054428"/>
                  <a:chExt cx="1969277" cy="542924"/>
                </a:xfrm>
              </p:grpSpPr>
              <p:sp>
                <p:nvSpPr>
                  <p:cNvPr id="31" name="Rechthoek 30">
                    <a:extLst>
                      <a:ext uri="{FF2B5EF4-FFF2-40B4-BE49-F238E27FC236}">
                        <a16:creationId xmlns:a16="http://schemas.microsoft.com/office/drawing/2014/main" id="{80BC8E4A-E586-44DE-8D0F-ACB5E1069AE5}"/>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2" name="Groep 28">
                    <a:extLst>
                      <a:ext uri="{FF2B5EF4-FFF2-40B4-BE49-F238E27FC236}">
                        <a16:creationId xmlns:a16="http://schemas.microsoft.com/office/drawing/2014/main" id="{C4D10166-3CB8-479A-85D8-71264B8BCC41}"/>
                      </a:ext>
                    </a:extLst>
                  </p:cNvPr>
                  <p:cNvGrpSpPr>
                    <a:grpSpLocks/>
                  </p:cNvGrpSpPr>
                  <p:nvPr/>
                </p:nvGrpSpPr>
                <p:grpSpPr bwMode="auto">
                  <a:xfrm>
                    <a:off x="13214777" y="6112607"/>
                    <a:ext cx="145227" cy="129517"/>
                    <a:chOff x="12287399" y="5999447"/>
                    <a:chExt cx="194830" cy="173755"/>
                  </a:xfrm>
                </p:grpSpPr>
                <p:sp>
                  <p:nvSpPr>
                    <p:cNvPr id="35" name="Afgeronde rechthoek 31">
                      <a:extLst>
                        <a:ext uri="{FF2B5EF4-FFF2-40B4-BE49-F238E27FC236}">
                          <a16:creationId xmlns:a16="http://schemas.microsoft.com/office/drawing/2014/main" id="{859F9DAB-CA89-4BF3-9A9E-37479CED6449}"/>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52BA5574-8E44-48B0-BC07-8C1C467573D7}"/>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FB44B65F-F152-467D-A100-66D0FA0BB2C9}"/>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0D4F99DE-B219-4A93-A3E4-FAC112400706}"/>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9" name="Rechthoek 38">
                      <a:extLst>
                        <a:ext uri="{FF2B5EF4-FFF2-40B4-BE49-F238E27FC236}">
                          <a16:creationId xmlns:a16="http://schemas.microsoft.com/office/drawing/2014/main" id="{1D9F5419-C6E6-4DD2-A915-3F0CD85F513A}"/>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Rechthoek 39">
                      <a:extLst>
                        <a:ext uri="{FF2B5EF4-FFF2-40B4-BE49-F238E27FC236}">
                          <a16:creationId xmlns:a16="http://schemas.microsoft.com/office/drawing/2014/main" id="{C5F8E348-97C7-4388-BAF9-6063A02042DF}"/>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3" name="Rechthoek 32">
                    <a:extLst>
                      <a:ext uri="{FF2B5EF4-FFF2-40B4-BE49-F238E27FC236}">
                        <a16:creationId xmlns:a16="http://schemas.microsoft.com/office/drawing/2014/main" id="{F27E4C78-987B-40F0-972A-FA246EC0F9D1}"/>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4" name="Gelijkbenige driehoek 33">
                    <a:extLst>
                      <a:ext uri="{FF2B5EF4-FFF2-40B4-BE49-F238E27FC236}">
                        <a16:creationId xmlns:a16="http://schemas.microsoft.com/office/drawing/2014/main" id="{068AF1E2-496F-4F54-97D5-CCD048DAFF4C}"/>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9" name="Afgeronde rechthoek 25">
                  <a:extLst>
                    <a:ext uri="{FF2B5EF4-FFF2-40B4-BE49-F238E27FC236}">
                      <a16:creationId xmlns:a16="http://schemas.microsoft.com/office/drawing/2014/main" id="{B1C381E1-5E63-44CC-99C6-0284C4B1EC30}"/>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30" name="Picture 3">
                  <a:extLst>
                    <a:ext uri="{FF2B5EF4-FFF2-40B4-BE49-F238E27FC236}">
                      <a16:creationId xmlns:a16="http://schemas.microsoft.com/office/drawing/2014/main" id="{B3F482CD-BDDF-4478-B6E1-25D674F697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sp>
        <p:nvSpPr>
          <p:cNvPr id="6" name="Tijdelijke aanduiding voor afbeelding 4"/>
          <p:cNvSpPr>
            <a:spLocks noGrp="1"/>
          </p:cNvSpPr>
          <p:nvPr>
            <p:ph type="pic" sz="quarter" idx="10"/>
          </p:nvPr>
        </p:nvSpPr>
        <p:spPr>
          <a:xfrm>
            <a:off x="0" y="0"/>
            <a:ext cx="9144000" cy="5143499"/>
          </a:xfrm>
          <a:solidFill>
            <a:schemeClr val="bg1">
              <a:lumMod val="85000"/>
            </a:schemeClr>
          </a:solidFill>
        </p:spPr>
        <p:txBody>
          <a:bodyPr bIns="684000" rtlCol="0" anchor="ctr">
            <a:normAutofit/>
          </a:bodyPr>
          <a:lstStyle>
            <a:lvl1pPr marL="0" indent="0" algn="ctr">
              <a:buNone/>
              <a:defRPr lang="nl-NL" sz="16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
        <p:nvSpPr>
          <p:cNvPr id="11" name="Tijdelijke aanduiding voor tekst 10"/>
          <p:cNvSpPr>
            <a:spLocks noGrp="1"/>
          </p:cNvSpPr>
          <p:nvPr>
            <p:ph type="body" sz="quarter" idx="11"/>
          </p:nvPr>
        </p:nvSpPr>
        <p:spPr>
          <a:xfrm flipH="1">
            <a:off x="0" y="2144792"/>
            <a:ext cx="4094463" cy="2998708"/>
          </a:xfrm>
          <a:custGeom>
            <a:avLst/>
            <a:gdLst>
              <a:gd name="connsiteX0" fmla="*/ 3244902 w 4094463"/>
              <a:gd name="connsiteY0" fmla="*/ 286 h 2998708"/>
              <a:gd name="connsiteX1" fmla="*/ 0 w 4094463"/>
              <a:gd name="connsiteY1" fmla="*/ 1349890 h 2998708"/>
              <a:gd name="connsiteX2" fmla="*/ 766930 w 4094463"/>
              <a:gd name="connsiteY2" fmla="*/ 2998708 h 2998708"/>
              <a:gd name="connsiteX3" fmla="*/ 4094463 w 4094463"/>
              <a:gd name="connsiteY3" fmla="*/ 2998708 h 2998708"/>
              <a:gd name="connsiteX4" fmla="*/ 4094463 w 4094463"/>
              <a:gd name="connsiteY4" fmla="*/ 87472 h 2998708"/>
              <a:gd name="connsiteX5" fmla="*/ 3244902 w 4094463"/>
              <a:gd name="connsiteY5" fmla="*/ 286 h 2998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94463" h="2998708">
                <a:moveTo>
                  <a:pt x="3244902" y="286"/>
                </a:moveTo>
                <a:cubicBezTo>
                  <a:pt x="2295217" y="-10230"/>
                  <a:pt x="1087266" y="266857"/>
                  <a:pt x="0" y="1349890"/>
                </a:cubicBezTo>
                <a:lnTo>
                  <a:pt x="766930" y="2998708"/>
                </a:lnTo>
                <a:lnTo>
                  <a:pt x="4094463" y="2998708"/>
                </a:lnTo>
                <a:lnTo>
                  <a:pt x="4094463" y="87472"/>
                </a:lnTo>
                <a:cubicBezTo>
                  <a:pt x="3849329" y="39253"/>
                  <a:pt x="3561464" y="3791"/>
                  <a:pt x="3244902" y="286"/>
                </a:cubicBezTo>
                <a:close/>
              </a:path>
            </a:pathLst>
          </a:custGeom>
          <a:solidFill>
            <a:srgbClr val="005ABA">
              <a:alpha val="90000"/>
            </a:srgbClr>
          </a:solidFill>
          <a:ln w="3175">
            <a:noFill/>
          </a:ln>
        </p:spPr>
        <p:txBody>
          <a:bodyPr anchor="ctr">
            <a:noAutofit/>
          </a:bodyPr>
          <a:lstStyle>
            <a:lvl1pPr marL="0" indent="0" algn="ctr">
              <a:buNone/>
              <a:defRPr sz="100">
                <a:solidFill>
                  <a:srgbClr val="6EB12D"/>
                </a:solidFill>
              </a:defRPr>
            </a:lvl1pPr>
          </a:lstStyle>
          <a:p>
            <a:pPr lvl="0"/>
            <a:r>
              <a:rPr lang="nl-NL"/>
              <a:t>Klik om de modelstijlen te bewerken</a:t>
            </a:r>
          </a:p>
        </p:txBody>
      </p:sp>
      <p:sp>
        <p:nvSpPr>
          <p:cNvPr id="8" name="Titel 1"/>
          <p:cNvSpPr>
            <a:spLocks noGrp="1"/>
          </p:cNvSpPr>
          <p:nvPr>
            <p:ph type="ctrTitle"/>
          </p:nvPr>
        </p:nvSpPr>
        <p:spPr>
          <a:xfrm>
            <a:off x="457628" y="3260921"/>
            <a:ext cx="3089439" cy="352970"/>
          </a:xfrm>
        </p:spPr>
        <p:txBody>
          <a:bodyPr tIns="0" anchor="t">
            <a:noAutofit/>
          </a:bodyPr>
          <a:lstStyle>
            <a:lvl1pPr algn="l">
              <a:defRPr sz="2400" b="1" i="1">
                <a:solidFill>
                  <a:schemeClr val="bg1"/>
                </a:solidFill>
              </a:defRPr>
            </a:lvl1pPr>
          </a:lstStyle>
          <a:p>
            <a:r>
              <a:rPr lang="nl-NL"/>
              <a:t>Klik om de stijl te bewerken</a:t>
            </a:r>
            <a:endParaRPr lang="nl-NL" dirty="0"/>
          </a:p>
        </p:txBody>
      </p:sp>
      <p:sp>
        <p:nvSpPr>
          <p:cNvPr id="9" name="Tijdelijke aanduiding voor tekst 6"/>
          <p:cNvSpPr>
            <a:spLocks noGrp="1"/>
          </p:cNvSpPr>
          <p:nvPr>
            <p:ph type="body" sz="quarter" idx="12"/>
          </p:nvPr>
        </p:nvSpPr>
        <p:spPr>
          <a:xfrm>
            <a:off x="457628" y="3798738"/>
            <a:ext cx="3089439" cy="338585"/>
          </a:xfrm>
        </p:spPr>
        <p:txBody>
          <a:bodyPr>
            <a:noAutofit/>
          </a:bodyPr>
          <a:lstStyle>
            <a:lvl1pPr marL="0" indent="0">
              <a:buNone/>
              <a:defRPr sz="1600" b="0" i="1">
                <a:solidFill>
                  <a:schemeClr val="bg1"/>
                </a:solidFill>
              </a:defRPr>
            </a:lvl1pPr>
          </a:lstStyle>
          <a:p>
            <a:pPr lvl="0"/>
            <a:r>
              <a:rPr lang="nl-NL"/>
              <a:t>Klik om de modelstijlen te bewerken</a:t>
            </a:r>
          </a:p>
        </p:txBody>
      </p:sp>
    </p:spTree>
    <p:extLst>
      <p:ext uri="{BB962C8B-B14F-4D97-AF65-F5344CB8AC3E}">
        <p14:creationId xmlns:p14="http://schemas.microsoft.com/office/powerpoint/2010/main" val="3570782906"/>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Slotpagina">
    <p:spTree>
      <p:nvGrpSpPr>
        <p:cNvPr id="1" name=""/>
        <p:cNvGrpSpPr/>
        <p:nvPr/>
      </p:nvGrpSpPr>
      <p:grpSpPr>
        <a:xfrm>
          <a:off x="0" y="0"/>
          <a:ext cx="0" cy="0"/>
          <a:chOff x="0" y="0"/>
          <a:chExt cx="0" cy="0"/>
        </a:xfrm>
      </p:grpSpPr>
      <p:sp>
        <p:nvSpPr>
          <p:cNvPr id="6" name="Rechthoek 5">
            <a:extLst>
              <a:ext uri="{FF2B5EF4-FFF2-40B4-BE49-F238E27FC236}">
                <a16:creationId xmlns:a16="http://schemas.microsoft.com/office/drawing/2014/main" id="{44AA28EA-0B63-42A3-82DC-7FBE48A177A7}"/>
              </a:ext>
            </a:extLst>
          </p:cNvPr>
          <p:cNvSpPr/>
          <p:nvPr userDrawn="1"/>
        </p:nvSpPr>
        <p:spPr>
          <a:xfrm>
            <a:off x="0" y="-7938"/>
            <a:ext cx="9156700" cy="5151438"/>
          </a:xfrm>
          <a:prstGeom prst="rect">
            <a:avLst/>
          </a:pr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7" name="Afbeelding 7">
            <a:extLst>
              <a:ext uri="{FF2B5EF4-FFF2-40B4-BE49-F238E27FC236}">
                <a16:creationId xmlns:a16="http://schemas.microsoft.com/office/drawing/2014/main" id="{052C0AC6-1DE5-49E4-A878-2734C3A56EC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59363" y="2152650"/>
            <a:ext cx="4097337" cy="299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kstvak 7">
            <a:extLst>
              <a:ext uri="{FF2B5EF4-FFF2-40B4-BE49-F238E27FC236}">
                <a16:creationId xmlns:a16="http://schemas.microsoft.com/office/drawing/2014/main" id="{54A14FD3-D1CD-4429-BC5A-6FACF55AB4E2}"/>
              </a:ext>
            </a:extLst>
          </p:cNvPr>
          <p:cNvSpPr txBox="1">
            <a:spLocks noChangeArrowheads="1"/>
          </p:cNvSpPr>
          <p:nvPr userDrawn="1"/>
        </p:nvSpPr>
        <p:spPr bwMode="auto">
          <a:xfrm>
            <a:off x="420688" y="3651250"/>
            <a:ext cx="4557712" cy="1420813"/>
          </a:xfrm>
          <a:prstGeom prst="rect">
            <a:avLst/>
          </a:prstGeom>
          <a:noFill/>
          <a:ln>
            <a:noFill/>
          </a:ln>
        </p:spPr>
        <p:txBody>
          <a:bodyPr lIns="0" tIns="0" rIns="0" bIns="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114000"/>
              </a:lnSpc>
              <a:defRPr/>
            </a:pPr>
            <a:r>
              <a:rPr lang="nl-NL" altLang="nl-NL" sz="900" i="1">
                <a:solidFill>
                  <a:schemeClr val="bg1"/>
                </a:solidFill>
                <a:latin typeface="Verdana" panose="020B0604030504040204" pitchFamily="34" charset="0"/>
              </a:rPr>
              <a:t>Driestar hogeschool leidt – al sinds 1944 – leraren op die met hart en ziel een bijdrage leveren aan het christelijk onderwijs. De hogeschool is onderdeel van kenniscentrum Driestar educatief en werkt nauw samen met Driestar onderwijsadvies en Driestar managementadvies.</a:t>
            </a:r>
          </a:p>
          <a:p>
            <a:pPr eaLnBrk="1" hangingPunct="1">
              <a:lnSpc>
                <a:spcPct val="114000"/>
              </a:lnSpc>
              <a:defRPr/>
            </a:pPr>
            <a:endParaRPr lang="nl-NL" altLang="nl-NL" sz="900" i="1">
              <a:solidFill>
                <a:schemeClr val="bg1"/>
              </a:solidFill>
              <a:latin typeface="Verdana" panose="020B0604030504040204" pitchFamily="34" charset="0"/>
            </a:endParaRPr>
          </a:p>
          <a:p>
            <a:pPr eaLnBrk="1" hangingPunct="1">
              <a:lnSpc>
                <a:spcPct val="114000"/>
              </a:lnSpc>
              <a:defRPr/>
            </a:pPr>
            <a:r>
              <a:rPr lang="nl-NL" altLang="nl-NL" sz="900" b="1" i="1">
                <a:solidFill>
                  <a:schemeClr val="bg1"/>
                </a:solidFill>
                <a:latin typeface="Verdana" panose="020B0604030504040204" pitchFamily="34" charset="0"/>
              </a:rPr>
              <a:t>Niets uit deze presentatie mag worden verveelvoudigd, overgenomen, opgeslagen of openbaar gemaakt, in enige vorm of op enige wijze, zonder voorafgaande toestemming van Driestar educatief.</a:t>
            </a:r>
          </a:p>
          <a:p>
            <a:pPr eaLnBrk="1" hangingPunct="1">
              <a:lnSpc>
                <a:spcPct val="114000"/>
              </a:lnSpc>
              <a:defRPr/>
            </a:pPr>
            <a:endParaRPr lang="nl-NL" altLang="nl-NL" sz="900" i="1">
              <a:solidFill>
                <a:schemeClr val="bg1"/>
              </a:solidFill>
              <a:latin typeface="Verdana" panose="020B0604030504040204" pitchFamily="34" charset="0"/>
            </a:endParaRPr>
          </a:p>
        </p:txBody>
      </p:sp>
      <p:pic>
        <p:nvPicPr>
          <p:cNvPr id="9" name="Afbeelding 9">
            <a:extLst>
              <a:ext uri="{FF2B5EF4-FFF2-40B4-BE49-F238E27FC236}">
                <a16:creationId xmlns:a16="http://schemas.microsoft.com/office/drawing/2014/main" id="{DE077353-A308-4B1C-B311-243872243C1A}"/>
              </a:ext>
            </a:extLst>
          </p:cNvPr>
          <p:cNvPicPr>
            <a:picLocks noChangeAspect="1"/>
          </p:cNvPicPr>
          <p:nvPr userDrawn="1"/>
        </p:nvPicPr>
        <p:blipFill>
          <a:blip r:embed="rId3">
            <a:extLst>
              <a:ext uri="{28A0092B-C50C-407E-A947-70E740481C1C}">
                <a14:useLocalDpi xmlns:a14="http://schemas.microsoft.com/office/drawing/2010/main" val="0"/>
              </a:ext>
            </a:extLst>
          </a:blip>
          <a:srcRect l="1405" t="80855" r="68352" b="2531"/>
          <a:stretch>
            <a:fillRect/>
          </a:stretch>
        </p:blipFill>
        <p:spPr bwMode="auto">
          <a:xfrm>
            <a:off x="6230938" y="3448050"/>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el 1"/>
          <p:cNvSpPr>
            <a:spLocks noGrp="1"/>
          </p:cNvSpPr>
          <p:nvPr>
            <p:ph type="title"/>
          </p:nvPr>
        </p:nvSpPr>
        <p:spPr>
          <a:xfrm>
            <a:off x="457200" y="538315"/>
            <a:ext cx="3495368" cy="1259913"/>
          </a:xfrm>
        </p:spPr>
        <p:txBody>
          <a:bodyPr anchor="t">
            <a:noAutofit/>
          </a:bodyPr>
          <a:lstStyle>
            <a:lvl1pPr algn="l">
              <a:defRPr sz="2400" b="1" i="1">
                <a:solidFill>
                  <a:schemeClr val="bg1"/>
                </a:solidFill>
              </a:defRPr>
            </a:lvl1pPr>
          </a:lstStyle>
          <a:p>
            <a:r>
              <a:rPr lang="nl-NL"/>
              <a:t>Klik om de stijl te bewerken</a:t>
            </a:r>
            <a:endParaRPr lang="nl-NL" dirty="0"/>
          </a:p>
        </p:txBody>
      </p:sp>
      <p:sp>
        <p:nvSpPr>
          <p:cNvPr id="5" name="Tijdelijke aanduiding voor tekst 3"/>
          <p:cNvSpPr>
            <a:spLocks noGrp="1"/>
          </p:cNvSpPr>
          <p:nvPr>
            <p:ph type="body" sz="half" idx="2"/>
          </p:nvPr>
        </p:nvSpPr>
        <p:spPr>
          <a:xfrm>
            <a:off x="457200" y="1798228"/>
            <a:ext cx="2743200" cy="804862"/>
          </a:xfrm>
        </p:spPr>
        <p:txBody>
          <a:bodyPr>
            <a:noAutofit/>
          </a:bodyPr>
          <a:lstStyle>
            <a:lvl1pPr marL="0" indent="0">
              <a:buNone/>
              <a:defRPr sz="1400" i="1" baseline="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Tree>
    <p:extLst>
      <p:ext uri="{BB962C8B-B14F-4D97-AF65-F5344CB8AC3E}">
        <p14:creationId xmlns:p14="http://schemas.microsoft.com/office/powerpoint/2010/main" val="1850390666"/>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34D819-9F07-4261-B09B-9E467E5D9002}" type="datetimeFigureOut">
              <a:rPr lang="en-US" smtClean="0"/>
              <a:t>6/16/2022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1766878-3199-4EAB-94E7-2D6D11070E14}" type="slidenum">
              <a:rPr lang="en-US" smtClean="0"/>
              <a:t>‹nr.›</a:t>
            </a:fld>
            <a:endParaRPr lang="en-US" dirty="0"/>
          </a:p>
        </p:txBody>
      </p:sp>
    </p:spTree>
    <p:extLst>
      <p:ext uri="{BB962C8B-B14F-4D97-AF65-F5344CB8AC3E}">
        <p14:creationId xmlns:p14="http://schemas.microsoft.com/office/powerpoint/2010/main" val="41920511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jdelijke aanduiding voor titel 1">
            <a:extLst>
              <a:ext uri="{FF2B5EF4-FFF2-40B4-BE49-F238E27FC236}">
                <a16:creationId xmlns:a16="http://schemas.microsoft.com/office/drawing/2014/main" id="{A850589F-9D0E-4A28-995B-7DB1F931ABA8}"/>
              </a:ext>
            </a:extLst>
          </p:cNvPr>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nl-NL"/>
              <a:t>Titelstijl van model bewerken</a:t>
            </a:r>
            <a:endParaRPr lang="nl-NL" altLang="nl-NL"/>
          </a:p>
        </p:txBody>
      </p:sp>
      <p:sp>
        <p:nvSpPr>
          <p:cNvPr id="1027" name="Tijdelijke aanduiding voor tekst 2">
            <a:extLst>
              <a:ext uri="{FF2B5EF4-FFF2-40B4-BE49-F238E27FC236}">
                <a16:creationId xmlns:a16="http://schemas.microsoft.com/office/drawing/2014/main" id="{B2B703C8-105F-4CEC-9984-5102D135D6CD}"/>
              </a:ext>
            </a:extLst>
          </p:cNvPr>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l-NL" altLang="nl-NL"/>
              <a:t>Klik om de modelstijlen te bewerken</a:t>
            </a:r>
          </a:p>
          <a:p>
            <a:pPr lvl="1"/>
            <a:r>
              <a:rPr lang="nl-NL" altLang="nl-NL"/>
              <a:t>Tweede niveau</a:t>
            </a:r>
          </a:p>
          <a:p>
            <a:pPr lvl="2"/>
            <a:r>
              <a:rPr lang="nl-NL" altLang="nl-NL"/>
              <a:t>Derde niveau</a:t>
            </a:r>
          </a:p>
          <a:p>
            <a:pPr lvl="3"/>
            <a:r>
              <a:rPr lang="nl-NL" altLang="nl-NL"/>
              <a:t>Vierde niveau</a:t>
            </a:r>
          </a:p>
          <a:p>
            <a:pPr lvl="4"/>
            <a:r>
              <a:rPr lang="nl-NL" altLang="nl-NL"/>
              <a:t>Vijfde niveau</a:t>
            </a:r>
          </a:p>
        </p:txBody>
      </p:sp>
      <p:sp>
        <p:nvSpPr>
          <p:cNvPr id="4" name="Tijdelijke aanduiding voor datum 3">
            <a:extLst>
              <a:ext uri="{FF2B5EF4-FFF2-40B4-BE49-F238E27FC236}">
                <a16:creationId xmlns:a16="http://schemas.microsoft.com/office/drawing/2014/main" id="{AD8F6EA1-0724-49AB-BD7E-8B2CCD973ABB}"/>
              </a:ext>
            </a:extLst>
          </p:cNvPr>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23302764-5975-4625-8252-06DFE9730B40}" type="datetimeFigureOut">
              <a:rPr lang="nl-NL"/>
              <a:pPr>
                <a:defRPr/>
              </a:pPr>
              <a:t>16-6-2022</a:t>
            </a:fld>
            <a:endParaRPr lang="nl-NL"/>
          </a:p>
        </p:txBody>
      </p:sp>
      <p:sp>
        <p:nvSpPr>
          <p:cNvPr id="5" name="Tijdelijke aanduiding voor voettekst 4">
            <a:extLst>
              <a:ext uri="{FF2B5EF4-FFF2-40B4-BE49-F238E27FC236}">
                <a16:creationId xmlns:a16="http://schemas.microsoft.com/office/drawing/2014/main" id="{77E47323-AB9D-4313-91BD-73BCF700F9EC}"/>
              </a:ext>
            </a:extLst>
          </p:cNvPr>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nl-NL"/>
          </a:p>
        </p:txBody>
      </p:sp>
      <p:sp>
        <p:nvSpPr>
          <p:cNvPr id="6" name="Tijdelijke aanduiding voor dianummer 5">
            <a:extLst>
              <a:ext uri="{FF2B5EF4-FFF2-40B4-BE49-F238E27FC236}">
                <a16:creationId xmlns:a16="http://schemas.microsoft.com/office/drawing/2014/main" id="{DD48522A-DAAF-494B-8ABB-273B801FDCA8}"/>
              </a:ext>
            </a:extLst>
          </p:cNvPr>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Verdana" panose="020B0604030504040204" pitchFamily="34" charset="0"/>
              </a:defRPr>
            </a:lvl1pPr>
          </a:lstStyle>
          <a:p>
            <a:pPr>
              <a:defRPr/>
            </a:pPr>
            <a:fld id="{2998A440-9764-4333-9476-5AD2A9687791}" type="slidenum">
              <a:rPr lang="nl-NL" altLang="nl-NL"/>
              <a:pPr>
                <a:defRPr/>
              </a:pPr>
              <a:t>‹nr.›</a:t>
            </a:fld>
            <a:endParaRPr lang="nl-NL" altLang="nl-NL"/>
          </a:p>
        </p:txBody>
      </p:sp>
    </p:spTree>
  </p:cSld>
  <p:clrMap bg1="lt1" tx1="dk1" bg2="lt2" tx2="dk2" accent1="accent1" accent2="accent2" accent3="accent3" accent4="accent4" accent5="accent5" accent6="accent6" hlink="hlink" folHlink="folHlink"/>
  <p:sldLayoutIdLst>
    <p:sldLayoutId id="2147484428" r:id="rId1"/>
    <p:sldLayoutId id="2147484429" r:id="rId2"/>
    <p:sldLayoutId id="2147484430" r:id="rId3"/>
    <p:sldLayoutId id="2147484431" r:id="rId4"/>
    <p:sldLayoutId id="2147484432" r:id="rId5"/>
    <p:sldLayoutId id="2147484433" r:id="rId6"/>
    <p:sldLayoutId id="2147484434" r:id="rId7"/>
  </p:sldLayoutIdLst>
  <p:transition/>
  <p:txStyles>
    <p:titleStyle>
      <a:lvl1pPr algn="ctr" defTabSz="457200" rtl="0" eaLnBrk="0" fontAlgn="base" hangingPunct="0">
        <a:spcBef>
          <a:spcPct val="0"/>
        </a:spcBef>
        <a:spcAft>
          <a:spcPct val="0"/>
        </a:spcAft>
        <a:defRPr sz="3200" kern="1200">
          <a:solidFill>
            <a:schemeClr val="tx1"/>
          </a:solidFill>
          <a:latin typeface="+mj-lt"/>
          <a:ea typeface="+mj-ea"/>
          <a:cs typeface="+mj-cs"/>
        </a:defRPr>
      </a:lvl1pPr>
      <a:lvl2pPr algn="ctr" defTabSz="457200" rtl="0" eaLnBrk="0" fontAlgn="base" hangingPunct="0">
        <a:spcBef>
          <a:spcPct val="0"/>
        </a:spcBef>
        <a:spcAft>
          <a:spcPct val="0"/>
        </a:spcAft>
        <a:defRPr sz="3200">
          <a:solidFill>
            <a:schemeClr val="tx1"/>
          </a:solidFill>
          <a:latin typeface="Verdana" pitchFamily="34" charset="0"/>
        </a:defRPr>
      </a:lvl2pPr>
      <a:lvl3pPr algn="ctr" defTabSz="457200" rtl="0" eaLnBrk="0" fontAlgn="base" hangingPunct="0">
        <a:spcBef>
          <a:spcPct val="0"/>
        </a:spcBef>
        <a:spcAft>
          <a:spcPct val="0"/>
        </a:spcAft>
        <a:defRPr sz="3200">
          <a:solidFill>
            <a:schemeClr val="tx1"/>
          </a:solidFill>
          <a:latin typeface="Verdana" pitchFamily="34" charset="0"/>
        </a:defRPr>
      </a:lvl3pPr>
      <a:lvl4pPr algn="ctr" defTabSz="457200" rtl="0" eaLnBrk="0" fontAlgn="base" hangingPunct="0">
        <a:spcBef>
          <a:spcPct val="0"/>
        </a:spcBef>
        <a:spcAft>
          <a:spcPct val="0"/>
        </a:spcAft>
        <a:defRPr sz="3200">
          <a:solidFill>
            <a:schemeClr val="tx1"/>
          </a:solidFill>
          <a:latin typeface="Verdana" pitchFamily="34" charset="0"/>
        </a:defRPr>
      </a:lvl4pPr>
      <a:lvl5pPr algn="ctr" defTabSz="457200" rtl="0" eaLnBrk="0" fontAlgn="base" hangingPunct="0">
        <a:spcBef>
          <a:spcPct val="0"/>
        </a:spcBef>
        <a:spcAft>
          <a:spcPct val="0"/>
        </a:spcAft>
        <a:defRPr sz="3200">
          <a:solidFill>
            <a:schemeClr val="tx1"/>
          </a:solidFill>
          <a:latin typeface="Verdana" pitchFamily="34" charset="0"/>
        </a:defRPr>
      </a:lvl5pPr>
      <a:lvl6pPr marL="457200" algn="ctr" defTabSz="457200" rtl="0" fontAlgn="base">
        <a:spcBef>
          <a:spcPct val="0"/>
        </a:spcBef>
        <a:spcAft>
          <a:spcPct val="0"/>
        </a:spcAft>
        <a:defRPr sz="3200">
          <a:solidFill>
            <a:schemeClr val="tx1"/>
          </a:solidFill>
          <a:latin typeface="Verdana" pitchFamily="34" charset="0"/>
        </a:defRPr>
      </a:lvl6pPr>
      <a:lvl7pPr marL="914400" algn="ctr" defTabSz="457200" rtl="0" fontAlgn="base">
        <a:spcBef>
          <a:spcPct val="0"/>
        </a:spcBef>
        <a:spcAft>
          <a:spcPct val="0"/>
        </a:spcAft>
        <a:defRPr sz="3200">
          <a:solidFill>
            <a:schemeClr val="tx1"/>
          </a:solidFill>
          <a:latin typeface="Verdana" pitchFamily="34" charset="0"/>
        </a:defRPr>
      </a:lvl7pPr>
      <a:lvl8pPr marL="1371600" algn="ctr" defTabSz="457200" rtl="0" fontAlgn="base">
        <a:spcBef>
          <a:spcPct val="0"/>
        </a:spcBef>
        <a:spcAft>
          <a:spcPct val="0"/>
        </a:spcAft>
        <a:defRPr sz="3200">
          <a:solidFill>
            <a:schemeClr val="tx1"/>
          </a:solidFill>
          <a:latin typeface="Verdana" pitchFamily="34" charset="0"/>
        </a:defRPr>
      </a:lvl8pPr>
      <a:lvl9pPr marL="1828800" algn="ctr" defTabSz="457200" rtl="0" fontAlgn="base">
        <a:spcBef>
          <a:spcPct val="0"/>
        </a:spcBef>
        <a:spcAft>
          <a:spcPct val="0"/>
        </a:spcAft>
        <a:defRPr sz="3200">
          <a:solidFill>
            <a:schemeClr val="tx1"/>
          </a:solidFill>
          <a:latin typeface="Verdana" pitchFamily="34"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nl-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cce.nl/over-cce/actueel?action=ShowItem&amp;ciId=2932"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www.padlet.com/info2375/waarden" TargetMode="Externa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s://centrumseksueelgeweld.nl/het-is-niet-jouw-schuld/" TargetMode="Externa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ijdelijke aanduiding voor afbeelding 6" descr="Afbeelding met kaart, pentekening&#10;&#10;Automatisch gegenereerde beschrijving">
            <a:extLst>
              <a:ext uri="{FF2B5EF4-FFF2-40B4-BE49-F238E27FC236}">
                <a16:creationId xmlns:a16="http://schemas.microsoft.com/office/drawing/2014/main" id="{145E1D03-D648-4CE0-9D1F-303FCC1BB68B}"/>
              </a:ext>
            </a:extLst>
          </p:cNvPr>
          <p:cNvPicPr>
            <a:picLocks noGrp="1" noChangeAspect="1"/>
          </p:cNvPicPr>
          <p:nvPr>
            <p:ph type="pic" sz="quarter" idx="10"/>
          </p:nvPr>
        </p:nvPicPr>
        <p:blipFill>
          <a:blip r:embed="rId2"/>
          <a:srcRect/>
          <a:stretch>
            <a:fillRect/>
          </a:stretch>
        </p:blipFill>
        <p:spPr>
          <a:xfrm>
            <a:off x="0" y="0"/>
            <a:ext cx="9144000" cy="5143500"/>
          </a:xfrm>
        </p:spPr>
      </p:pic>
      <p:sp>
        <p:nvSpPr>
          <p:cNvPr id="9219" name="Tijdelijke aanduiding voor tekst 2">
            <a:extLst>
              <a:ext uri="{FF2B5EF4-FFF2-40B4-BE49-F238E27FC236}">
                <a16:creationId xmlns:a16="http://schemas.microsoft.com/office/drawing/2014/main" id="{FF041644-9095-4201-84E7-433F9548A5B7}"/>
              </a:ext>
            </a:extLst>
          </p:cNvPr>
          <p:cNvSpPr>
            <a:spLocks noGrp="1" noTextEdit="1"/>
          </p:cNvSpPr>
          <p:nvPr>
            <p:ph type="body" sz="quarter" idx="11"/>
          </p:nvPr>
        </p:nvSpPr>
        <p:spPr>
          <a:xfrm flipH="1">
            <a:off x="0" y="2144713"/>
            <a:ext cx="4094163" cy="2998787"/>
          </a:xfrm>
          <a:custGeom>
            <a:avLst/>
            <a:gdLst>
              <a:gd name="T0" fmla="*/ 3244902 w 4094463"/>
              <a:gd name="T1" fmla="*/ 286 h 2998708"/>
              <a:gd name="T2" fmla="*/ 0 w 4094463"/>
              <a:gd name="T3" fmla="*/ 1349890 h 2998708"/>
              <a:gd name="T4" fmla="*/ 766930 w 4094463"/>
              <a:gd name="T5" fmla="*/ 2998708 h 2998708"/>
              <a:gd name="T6" fmla="*/ 4094463 w 4094463"/>
              <a:gd name="T7" fmla="*/ 2998708 h 2998708"/>
              <a:gd name="T8" fmla="*/ 4094463 w 4094463"/>
              <a:gd name="T9" fmla="*/ 87472 h 2998708"/>
              <a:gd name="T10" fmla="*/ 3244902 w 4094463"/>
              <a:gd name="T11" fmla="*/ 286 h 29987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94463" h="2998708">
                <a:moveTo>
                  <a:pt x="3244902" y="286"/>
                </a:moveTo>
                <a:cubicBezTo>
                  <a:pt x="2295217" y="-10230"/>
                  <a:pt x="1087266" y="266857"/>
                  <a:pt x="0" y="1349890"/>
                </a:cubicBezTo>
                <a:lnTo>
                  <a:pt x="766930" y="2998708"/>
                </a:lnTo>
                <a:lnTo>
                  <a:pt x="4094463" y="2998708"/>
                </a:lnTo>
                <a:lnTo>
                  <a:pt x="4094463" y="87472"/>
                </a:lnTo>
                <a:cubicBezTo>
                  <a:pt x="3849329" y="39253"/>
                  <a:pt x="3561464" y="3791"/>
                  <a:pt x="3244902" y="286"/>
                </a:cubicBezTo>
                <a:close/>
              </a:path>
            </a:pathLst>
          </a:custGeom>
          <a:solidFill>
            <a:srgbClr val="005ABA">
              <a:alpha val="90195"/>
            </a:srgbClr>
          </a:solidFill>
          <a:ln w="9525"/>
          <a:extLst>
            <a:ext uri="{91240B29-F687-4F45-9708-019B960494DF}">
              <a14:hiddenLine xmlns:a14="http://schemas.microsoft.com/office/drawing/2010/main" w="3175">
                <a:solidFill>
                  <a:srgbClr val="000000"/>
                </a:solidFill>
                <a:round/>
                <a:headEnd/>
                <a:tailEnd/>
              </a14:hiddenLine>
            </a:ext>
          </a:extLst>
        </p:spPr>
      </p:sp>
      <p:sp>
        <p:nvSpPr>
          <p:cNvPr id="9220" name="Titel 3">
            <a:extLst>
              <a:ext uri="{FF2B5EF4-FFF2-40B4-BE49-F238E27FC236}">
                <a16:creationId xmlns:a16="http://schemas.microsoft.com/office/drawing/2014/main" id="{7FFE6692-A0D3-40F9-BE21-83C86104C8D9}"/>
              </a:ext>
            </a:extLst>
          </p:cNvPr>
          <p:cNvSpPr>
            <a:spLocks noGrp="1"/>
          </p:cNvSpPr>
          <p:nvPr>
            <p:ph type="ctrTitle"/>
          </p:nvPr>
        </p:nvSpPr>
        <p:spPr>
          <a:xfrm>
            <a:off x="457200" y="3260725"/>
            <a:ext cx="3089275" cy="352425"/>
          </a:xfrm>
        </p:spPr>
        <p:txBody>
          <a:bodyPr/>
          <a:lstStyle/>
          <a:p>
            <a:r>
              <a:rPr lang="nl-NL" altLang="nl-NL" dirty="0"/>
              <a:t>HBO Pedagogiek</a:t>
            </a:r>
          </a:p>
        </p:txBody>
      </p:sp>
      <p:sp>
        <p:nvSpPr>
          <p:cNvPr id="9221" name="Tijdelijke aanduiding voor tekst 4">
            <a:extLst>
              <a:ext uri="{FF2B5EF4-FFF2-40B4-BE49-F238E27FC236}">
                <a16:creationId xmlns:a16="http://schemas.microsoft.com/office/drawing/2014/main" id="{0D8EF6D4-6804-4CAA-9C48-36F17BDAA1DD}"/>
              </a:ext>
            </a:extLst>
          </p:cNvPr>
          <p:cNvSpPr>
            <a:spLocks noGrp="1"/>
          </p:cNvSpPr>
          <p:nvPr>
            <p:ph type="body" sz="quarter" idx="12"/>
          </p:nvPr>
        </p:nvSpPr>
        <p:spPr>
          <a:xfrm>
            <a:off x="457200" y="3798888"/>
            <a:ext cx="3408947" cy="338137"/>
          </a:xfrm>
        </p:spPr>
        <p:txBody>
          <a:bodyPr/>
          <a:lstStyle/>
          <a:p>
            <a:r>
              <a:rPr lang="nl-NL" altLang="nl-NL" dirty="0"/>
              <a:t>Beroepstaak 5 jaar 3</a:t>
            </a:r>
          </a:p>
          <a:p>
            <a:r>
              <a:rPr lang="nl-NL" altLang="nl-NL" dirty="0"/>
              <a:t>Semester 6 college 20 en 21  </a:t>
            </a:r>
          </a:p>
          <a:p>
            <a:endParaRPr lang="nl-NL" altLang="nl-NL" dirty="0"/>
          </a:p>
          <a:p>
            <a:r>
              <a:rPr lang="nl-NL" altLang="nl-NL" dirty="0"/>
              <a:t>Maria Vermeulen</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Vrijheid, Lucht, Handen, Handboeien">
            <a:extLst>
              <a:ext uri="{FF2B5EF4-FFF2-40B4-BE49-F238E27FC236}">
                <a16:creationId xmlns:a16="http://schemas.microsoft.com/office/drawing/2014/main" id="{F872D98E-107F-4E5B-9B46-EF23C74B006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81"/>
          <a:stretch/>
        </p:blipFill>
        <p:spPr bwMode="auto">
          <a:xfrm>
            <a:off x="15" y="7"/>
            <a:ext cx="9143985" cy="5143493"/>
          </a:xfrm>
          <a:prstGeom prst="rect">
            <a:avLst/>
          </a:prstGeom>
          <a:noFill/>
          <a:extLst>
            <a:ext uri="{909E8E84-426E-40DD-AFC4-6F175D3DCCD1}">
              <a14:hiddenFill xmlns:a14="http://schemas.microsoft.com/office/drawing/2010/main">
                <a:solidFill>
                  <a:srgbClr val="FFFFFF"/>
                </a:solidFill>
              </a14:hiddenFill>
            </a:ext>
          </a:extLst>
        </p:spPr>
      </p:pic>
      <p:sp>
        <p:nvSpPr>
          <p:cNvPr id="4" name="Tekstvak 3">
            <a:extLst>
              <a:ext uri="{FF2B5EF4-FFF2-40B4-BE49-F238E27FC236}">
                <a16:creationId xmlns:a16="http://schemas.microsoft.com/office/drawing/2014/main" id="{977CC028-FDB7-4C94-9843-CAE766895176}"/>
              </a:ext>
            </a:extLst>
          </p:cNvPr>
          <p:cNvSpPr txBox="1"/>
          <p:nvPr/>
        </p:nvSpPr>
        <p:spPr>
          <a:xfrm>
            <a:off x="1031567" y="2382625"/>
            <a:ext cx="7738814" cy="1936154"/>
          </a:xfrm>
          <a:prstGeom prst="rect">
            <a:avLst/>
          </a:prstGeom>
        </p:spPr>
        <p:txBody>
          <a:bodyPr vert="horz" lIns="68580" tIns="34290" rIns="68580" bIns="34290" rtlCol="0" anchor="ctr">
            <a:normAutofit/>
          </a:bodyPr>
          <a:lstStyle/>
          <a:p>
            <a:pPr algn="ctr" defTabSz="685800">
              <a:lnSpc>
                <a:spcPct val="90000"/>
              </a:lnSpc>
              <a:spcAft>
                <a:spcPts val="450"/>
              </a:spcAft>
            </a:pPr>
            <a:endParaRPr lang="en-US" sz="6600" b="1" cap="all" spc="600" dirty="0">
              <a:solidFill>
                <a:schemeClr val="tx2"/>
              </a:solidFill>
              <a:latin typeface="+mj-lt"/>
              <a:ea typeface="+mj-ea"/>
              <a:cs typeface="+mj-cs"/>
            </a:endParaRPr>
          </a:p>
        </p:txBody>
      </p:sp>
      <p:sp>
        <p:nvSpPr>
          <p:cNvPr id="2" name="Tekstvak 1">
            <a:extLst>
              <a:ext uri="{FF2B5EF4-FFF2-40B4-BE49-F238E27FC236}">
                <a16:creationId xmlns:a16="http://schemas.microsoft.com/office/drawing/2014/main" id="{61653D16-4817-4B71-8CBE-6A69E0080565}"/>
              </a:ext>
            </a:extLst>
          </p:cNvPr>
          <p:cNvSpPr txBox="1"/>
          <p:nvPr/>
        </p:nvSpPr>
        <p:spPr>
          <a:xfrm>
            <a:off x="2719555" y="122958"/>
            <a:ext cx="3445174" cy="715581"/>
          </a:xfrm>
          <a:prstGeom prst="rect">
            <a:avLst/>
          </a:prstGeom>
          <a:noFill/>
        </p:spPr>
        <p:txBody>
          <a:bodyPr wrap="none" rtlCol="0">
            <a:spAutoFit/>
          </a:bodyPr>
          <a:lstStyle/>
          <a:p>
            <a:r>
              <a:rPr lang="nl-NL" sz="4050" dirty="0"/>
              <a:t> BEVRIJDING</a:t>
            </a:r>
          </a:p>
        </p:txBody>
      </p:sp>
    </p:spTree>
    <p:extLst>
      <p:ext uri="{BB962C8B-B14F-4D97-AF65-F5344CB8AC3E}">
        <p14:creationId xmlns:p14="http://schemas.microsoft.com/office/powerpoint/2010/main" val="32266815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B08CF3-CA59-AACF-3A02-910CB8E92B81}"/>
              </a:ext>
            </a:extLst>
          </p:cNvPr>
          <p:cNvSpPr>
            <a:spLocks noGrp="1"/>
          </p:cNvSpPr>
          <p:nvPr>
            <p:ph type="title"/>
          </p:nvPr>
        </p:nvSpPr>
        <p:spPr/>
        <p:txBody>
          <a:bodyPr/>
          <a:lstStyle/>
          <a:p>
            <a:r>
              <a:rPr lang="nl-NL" dirty="0"/>
              <a:t>We lezen enkele verzen uit job 22</a:t>
            </a:r>
          </a:p>
        </p:txBody>
      </p:sp>
      <p:sp>
        <p:nvSpPr>
          <p:cNvPr id="3" name="Tijdelijke aanduiding voor inhoud 2">
            <a:extLst>
              <a:ext uri="{FF2B5EF4-FFF2-40B4-BE49-F238E27FC236}">
                <a16:creationId xmlns:a16="http://schemas.microsoft.com/office/drawing/2014/main" id="{65D1F371-59A6-9FA5-349E-DE5AA738B038}"/>
              </a:ext>
            </a:extLst>
          </p:cNvPr>
          <p:cNvSpPr>
            <a:spLocks noGrp="1"/>
          </p:cNvSpPr>
          <p:nvPr>
            <p:ph idx="1"/>
          </p:nvPr>
        </p:nvSpPr>
        <p:spPr/>
        <p:txBody>
          <a:bodyPr/>
          <a:lstStyle/>
          <a:p>
            <a:endParaRPr lang="nl-NL" dirty="0"/>
          </a:p>
          <a:p>
            <a:pPr marL="0" indent="0" algn="l">
              <a:buNone/>
            </a:pPr>
            <a:r>
              <a:rPr lang="nl-NL" b="0" i="0" dirty="0">
                <a:solidFill>
                  <a:srgbClr val="00131E"/>
                </a:solidFill>
                <a:effectLst/>
                <a:latin typeface="Verdana" panose="020B0604030504040204" pitchFamily="34" charset="0"/>
              </a:rPr>
              <a:t>27Gij zult tot Hem </a:t>
            </a:r>
            <a:r>
              <a:rPr lang="nl-NL" b="0" i="0" dirty="0" err="1">
                <a:solidFill>
                  <a:srgbClr val="00131E"/>
                </a:solidFill>
                <a:effectLst/>
                <a:latin typeface="Verdana" panose="020B0604030504040204" pitchFamily="34" charset="0"/>
              </a:rPr>
              <a:t>ernstiglijk</a:t>
            </a:r>
            <a:r>
              <a:rPr lang="nl-NL" b="0" i="0" dirty="0">
                <a:solidFill>
                  <a:srgbClr val="00131E"/>
                </a:solidFill>
                <a:effectLst/>
                <a:latin typeface="Verdana" panose="020B0604030504040204" pitchFamily="34" charset="0"/>
              </a:rPr>
              <a:t> </a:t>
            </a:r>
            <a:r>
              <a:rPr lang="nl-NL" b="0" i="0" dirty="0">
                <a:solidFill>
                  <a:srgbClr val="00131E"/>
                </a:solidFill>
                <a:effectLst/>
                <a:highlight>
                  <a:srgbClr val="FFFF00"/>
                </a:highlight>
                <a:latin typeface="Verdana" panose="020B0604030504040204" pitchFamily="34" charset="0"/>
              </a:rPr>
              <a:t>bidden</a:t>
            </a:r>
            <a:r>
              <a:rPr lang="nl-NL" b="0" i="0" dirty="0">
                <a:solidFill>
                  <a:srgbClr val="00131E"/>
                </a:solidFill>
                <a:effectLst/>
                <a:latin typeface="Verdana" panose="020B0604030504040204" pitchFamily="34" charset="0"/>
              </a:rPr>
              <a:t>, en Hij zal u verhoren; en gij zult uw geloften betalen.</a:t>
            </a:r>
          </a:p>
          <a:p>
            <a:pPr marL="0" indent="0" algn="l">
              <a:buNone/>
            </a:pPr>
            <a:r>
              <a:rPr lang="nl-NL" b="0" i="0" dirty="0">
                <a:solidFill>
                  <a:srgbClr val="00131E"/>
                </a:solidFill>
                <a:effectLst/>
                <a:latin typeface="Verdana" panose="020B0604030504040204" pitchFamily="34" charset="0"/>
              </a:rPr>
              <a:t>28Als gij een zaak besluit, zo zal zij u bestendig zijn; en op uw wegen zal het </a:t>
            </a:r>
            <a:r>
              <a:rPr lang="nl-NL" b="0" i="0" dirty="0">
                <a:solidFill>
                  <a:srgbClr val="00131E"/>
                </a:solidFill>
                <a:effectLst/>
                <a:highlight>
                  <a:srgbClr val="FFFF00"/>
                </a:highlight>
                <a:latin typeface="Verdana" panose="020B0604030504040204" pitchFamily="34" charset="0"/>
              </a:rPr>
              <a:t>licht</a:t>
            </a:r>
            <a:r>
              <a:rPr lang="nl-NL" b="0" i="0" dirty="0">
                <a:solidFill>
                  <a:srgbClr val="00131E"/>
                </a:solidFill>
                <a:effectLst/>
                <a:latin typeface="Verdana" panose="020B0604030504040204" pitchFamily="34" charset="0"/>
              </a:rPr>
              <a:t> schijnen.</a:t>
            </a:r>
          </a:p>
          <a:p>
            <a:pPr marL="0" indent="0" algn="l">
              <a:buNone/>
            </a:pPr>
            <a:r>
              <a:rPr lang="nl-NL" b="0" i="0" dirty="0">
                <a:solidFill>
                  <a:srgbClr val="00131E"/>
                </a:solidFill>
                <a:effectLst/>
                <a:latin typeface="Verdana" panose="020B0604030504040204" pitchFamily="34" charset="0"/>
              </a:rPr>
              <a:t>29Als men iemand vernederen zal, en gij zeggen zult: Het zij verhoging; dan zal God den nederige van ogen behouden.</a:t>
            </a:r>
          </a:p>
          <a:p>
            <a:pPr marL="0" indent="0" algn="l">
              <a:buNone/>
            </a:pPr>
            <a:r>
              <a:rPr lang="nl-NL" b="0" i="0" dirty="0">
                <a:solidFill>
                  <a:srgbClr val="00131E"/>
                </a:solidFill>
                <a:effectLst/>
                <a:latin typeface="Verdana" panose="020B0604030504040204" pitchFamily="34" charset="0"/>
              </a:rPr>
              <a:t>30Ja, Hij zal dien </a:t>
            </a:r>
            <a:r>
              <a:rPr lang="nl-NL" b="0" i="0" dirty="0">
                <a:solidFill>
                  <a:srgbClr val="00131E"/>
                </a:solidFill>
                <a:effectLst/>
                <a:highlight>
                  <a:srgbClr val="FFFF00"/>
                </a:highlight>
                <a:latin typeface="Verdana" panose="020B0604030504040204" pitchFamily="34" charset="0"/>
              </a:rPr>
              <a:t>bevrijden</a:t>
            </a:r>
            <a:r>
              <a:rPr lang="nl-NL" b="0" i="0" dirty="0">
                <a:solidFill>
                  <a:srgbClr val="00131E"/>
                </a:solidFill>
                <a:effectLst/>
                <a:latin typeface="Verdana" panose="020B0604030504040204" pitchFamily="34" charset="0"/>
              </a:rPr>
              <a:t>, die niet onschuldig is, want hij wordt bevrijd door de zuiverheid uwer handen.</a:t>
            </a:r>
          </a:p>
          <a:p>
            <a:endParaRPr lang="nl-NL" dirty="0"/>
          </a:p>
        </p:txBody>
      </p:sp>
    </p:spTree>
    <p:extLst>
      <p:ext uri="{BB962C8B-B14F-4D97-AF65-F5344CB8AC3E}">
        <p14:creationId xmlns:p14="http://schemas.microsoft.com/office/powerpoint/2010/main" val="1042059183"/>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89727B7-5A08-426F-99FE-56693558FB92}"/>
              </a:ext>
            </a:extLst>
          </p:cNvPr>
          <p:cNvSpPr>
            <a:spLocks noGrp="1"/>
          </p:cNvSpPr>
          <p:nvPr>
            <p:ph type="title"/>
          </p:nvPr>
        </p:nvSpPr>
        <p:spPr>
          <a:xfrm>
            <a:off x="539750" y="534988"/>
            <a:ext cx="5508625" cy="369887"/>
          </a:xfrm>
        </p:spPr>
        <p:txBody>
          <a:bodyPr/>
          <a:lstStyle/>
          <a:p>
            <a:pPr>
              <a:defRPr/>
            </a:pPr>
            <a:r>
              <a:t>Programma</a:t>
            </a:r>
          </a:p>
        </p:txBody>
      </p:sp>
      <p:sp>
        <p:nvSpPr>
          <p:cNvPr id="3" name="Tijdelijke aanduiding voor inhoud 2">
            <a:extLst>
              <a:ext uri="{FF2B5EF4-FFF2-40B4-BE49-F238E27FC236}">
                <a16:creationId xmlns:a16="http://schemas.microsoft.com/office/drawing/2014/main" id="{227C744F-1503-402F-AA32-E4B509105749}"/>
              </a:ext>
            </a:extLst>
          </p:cNvPr>
          <p:cNvSpPr>
            <a:spLocks noGrp="1"/>
          </p:cNvSpPr>
          <p:nvPr>
            <p:ph idx="1"/>
          </p:nvPr>
        </p:nvSpPr>
        <p:spPr>
          <a:xfrm>
            <a:off x="2074636" y="1207180"/>
            <a:ext cx="5508625" cy="3438525"/>
          </a:xfrm>
        </p:spPr>
        <p:txBody>
          <a:bodyPr/>
          <a:lstStyle/>
          <a:p>
            <a:pPr>
              <a:defRPr/>
            </a:pPr>
            <a:endParaRPr dirty="0"/>
          </a:p>
          <a:p>
            <a:pPr>
              <a:defRPr/>
            </a:pPr>
            <a:endParaRPr lang="nl-NL" dirty="0"/>
          </a:p>
          <a:p>
            <a:pPr>
              <a:defRPr/>
            </a:pPr>
            <a:endParaRPr dirty="0"/>
          </a:p>
          <a:p>
            <a:pPr marL="285750" indent="-285750">
              <a:buFont typeface="Wingdings" panose="05000000000000000000" pitchFamily="2" charset="2"/>
              <a:buChar char="q"/>
              <a:defRPr/>
            </a:pPr>
            <a:r>
              <a:rPr lang="nl-NL" dirty="0"/>
              <a:t>Terugblik vorige college</a:t>
            </a:r>
          </a:p>
          <a:p>
            <a:pPr marL="285750" indent="-285750">
              <a:buFont typeface="Wingdings" panose="05000000000000000000" pitchFamily="2" charset="2"/>
              <a:buChar char="q"/>
              <a:defRPr/>
            </a:pPr>
            <a:r>
              <a:rPr lang="nl-NL" dirty="0"/>
              <a:t>Signaleren van seksueel misbruik (kennis</a:t>
            </a:r>
          </a:p>
          <a:p>
            <a:pPr>
              <a:defRPr/>
            </a:pPr>
            <a:r>
              <a:rPr lang="nl-NL" dirty="0"/>
              <a:t>overdracht en verwerkingsopdrachten)</a:t>
            </a:r>
          </a:p>
          <a:p>
            <a:pPr marL="285750" indent="-285750">
              <a:buFont typeface="Wingdings" panose="05000000000000000000" pitchFamily="2" charset="2"/>
              <a:buChar char="q"/>
              <a:defRPr/>
            </a:pPr>
            <a:r>
              <a:rPr lang="nl-NL" dirty="0"/>
              <a:t>Gezamenlijk werken aan een casus</a:t>
            </a:r>
          </a:p>
          <a:p>
            <a:pPr>
              <a:defRPr/>
            </a:pPr>
            <a:endParaRPr lang="nl-NL" dirty="0"/>
          </a:p>
          <a:p>
            <a:pPr>
              <a:defRPr/>
            </a:pPr>
            <a:endParaRPr lang="nl-NL" dirty="0"/>
          </a:p>
          <a:p>
            <a:pPr>
              <a:defRPr/>
            </a:pPr>
            <a:endParaRPr lang="nl-NL" dirty="0"/>
          </a:p>
          <a:p>
            <a:pPr>
              <a:defRPr/>
            </a:pPr>
            <a:endParaRPr dirty="0"/>
          </a:p>
        </p:txBody>
      </p:sp>
      <p:pic>
        <p:nvPicPr>
          <p:cNvPr id="2050" name="Picture 2" descr="Pijlen, Blauw, Brandpunt, Centrum">
            <a:extLst>
              <a:ext uri="{FF2B5EF4-FFF2-40B4-BE49-F238E27FC236}">
                <a16:creationId xmlns:a16="http://schemas.microsoft.com/office/drawing/2014/main" id="{90DDC4E0-B6FB-3F82-8252-BFF721D4E6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650" y="138793"/>
            <a:ext cx="6954611" cy="477610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753E3B6-A7CF-45C2-B634-197875387609}"/>
              </a:ext>
            </a:extLst>
          </p:cNvPr>
          <p:cNvSpPr>
            <a:spLocks noGrp="1"/>
          </p:cNvSpPr>
          <p:nvPr>
            <p:ph type="title"/>
          </p:nvPr>
        </p:nvSpPr>
        <p:spPr>
          <a:xfrm>
            <a:off x="539750" y="534988"/>
            <a:ext cx="5508625" cy="369887"/>
          </a:xfrm>
        </p:spPr>
        <p:txBody>
          <a:bodyPr/>
          <a:lstStyle/>
          <a:p>
            <a:pPr>
              <a:defRPr/>
            </a:pPr>
            <a:r>
              <a:t>College-doelen </a:t>
            </a:r>
          </a:p>
        </p:txBody>
      </p:sp>
      <p:sp>
        <p:nvSpPr>
          <p:cNvPr id="3" name="Tijdelijke aanduiding voor inhoud 2">
            <a:extLst>
              <a:ext uri="{FF2B5EF4-FFF2-40B4-BE49-F238E27FC236}">
                <a16:creationId xmlns:a16="http://schemas.microsoft.com/office/drawing/2014/main" id="{00EF2978-C8BB-40A5-97D7-DA9CCEA6756F}"/>
              </a:ext>
            </a:extLst>
          </p:cNvPr>
          <p:cNvSpPr>
            <a:spLocks noGrp="1"/>
          </p:cNvSpPr>
          <p:nvPr>
            <p:ph idx="1"/>
          </p:nvPr>
        </p:nvSpPr>
        <p:spPr>
          <a:xfrm>
            <a:off x="539750" y="947738"/>
            <a:ext cx="5508625" cy="3440112"/>
          </a:xfrm>
        </p:spPr>
        <p:txBody>
          <a:bodyPr/>
          <a:lstStyle/>
          <a:p>
            <a:pPr>
              <a:defRPr/>
            </a:pPr>
            <a:endParaRPr dirty="0"/>
          </a:p>
          <a:p>
            <a:r>
              <a:rPr lang="nl-NL" sz="1400" dirty="0">
                <a:effectLst/>
                <a:latin typeface="Verdana" panose="020B0604030504040204" pitchFamily="34" charset="0"/>
              </a:rPr>
              <a:t>Na afloop van dit college ben je in staat om:</a:t>
            </a:r>
            <a:endParaRPr lang="nl-NL" sz="1400" dirty="0"/>
          </a:p>
          <a:p>
            <a:br>
              <a:rPr lang="nl-NL" sz="1400" dirty="0"/>
            </a:br>
            <a:endParaRPr lang="nl-NL" sz="1400" dirty="0"/>
          </a:p>
          <a:p>
            <a:r>
              <a:rPr lang="nl-NL" sz="1400" dirty="0">
                <a:effectLst/>
                <a:latin typeface="Verdana" panose="020B0604030504040204" pitchFamily="34" charset="0"/>
              </a:rPr>
              <a:t>1. Een definitie te geven van seksueel misbruik te geven</a:t>
            </a:r>
            <a:endParaRPr lang="nl-NL" sz="1400" dirty="0"/>
          </a:p>
          <a:p>
            <a:br>
              <a:rPr lang="nl-NL" sz="1400" dirty="0"/>
            </a:br>
            <a:endParaRPr lang="nl-NL" sz="1400" dirty="0"/>
          </a:p>
          <a:p>
            <a:r>
              <a:rPr lang="nl-NL" sz="1400" dirty="0">
                <a:effectLst/>
                <a:latin typeface="Verdana" panose="020B0604030504040204" pitchFamily="34" charset="0"/>
              </a:rPr>
              <a:t>2. Te beschrijven welke gevolgen (emotioneel, sociaal, seksueel) seksueel misbruik met zich mee brengen</a:t>
            </a:r>
            <a:endParaRPr lang="nl-NL" sz="1400" dirty="0"/>
          </a:p>
          <a:p>
            <a:br>
              <a:rPr lang="nl-NL" sz="1400" dirty="0"/>
            </a:br>
            <a:endParaRPr lang="nl-NL" sz="1400" dirty="0"/>
          </a:p>
          <a:p>
            <a:r>
              <a:rPr lang="nl-NL" sz="1400" dirty="0">
                <a:effectLst/>
                <a:latin typeface="Verdana" panose="020B0604030504040204" pitchFamily="34" charset="0"/>
              </a:rPr>
              <a:t>3. Reactiepatronen vanuit </a:t>
            </a:r>
            <a:r>
              <a:rPr lang="nl-NL" sz="1400" dirty="0" err="1">
                <a:effectLst/>
                <a:latin typeface="Verdana" panose="020B0604030504040204" pitchFamily="34" charset="0"/>
              </a:rPr>
              <a:t>victim</a:t>
            </a:r>
            <a:r>
              <a:rPr lang="nl-NL" sz="1400" dirty="0">
                <a:effectLst/>
                <a:latin typeface="Verdana" panose="020B0604030504040204" pitchFamily="34" charset="0"/>
              </a:rPr>
              <a:t> </a:t>
            </a:r>
            <a:r>
              <a:rPr lang="nl-NL" sz="1400" dirty="0" err="1">
                <a:effectLst/>
                <a:latin typeface="Verdana" panose="020B0604030504040204" pitchFamily="34" charset="0"/>
              </a:rPr>
              <a:t>blaming</a:t>
            </a:r>
            <a:r>
              <a:rPr lang="nl-NL" sz="1400" dirty="0">
                <a:effectLst/>
                <a:latin typeface="Verdana" panose="020B0604030504040204" pitchFamily="34" charset="0"/>
              </a:rPr>
              <a:t> kunnen herkennen</a:t>
            </a:r>
            <a:endParaRPr lang="nl-NL" sz="1400" dirty="0"/>
          </a:p>
          <a:p>
            <a:pPr>
              <a:defRPr/>
            </a:pPr>
            <a:endParaRPr dirty="0"/>
          </a:p>
        </p:txBody>
      </p:sp>
      <p:pic>
        <p:nvPicPr>
          <p:cNvPr id="1026" name="Picture 2" descr="Visie, Missie, Doel, Bedrijf, Strategie">
            <a:extLst>
              <a:ext uri="{FF2B5EF4-FFF2-40B4-BE49-F238E27FC236}">
                <a16:creationId xmlns:a16="http://schemas.microsoft.com/office/drawing/2014/main" id="{A03D98D0-463A-4BC7-C376-F88FFE07FE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3630" y="1533525"/>
            <a:ext cx="3102461" cy="2076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00D709-937F-4D77-88CD-962F49C5B00C}"/>
              </a:ext>
            </a:extLst>
          </p:cNvPr>
          <p:cNvSpPr>
            <a:spLocks noGrp="1"/>
          </p:cNvSpPr>
          <p:nvPr>
            <p:ph type="title"/>
          </p:nvPr>
        </p:nvSpPr>
        <p:spPr>
          <a:xfrm>
            <a:off x="369888" y="833438"/>
            <a:ext cx="5508625" cy="369887"/>
          </a:xfrm>
        </p:spPr>
        <p:txBody>
          <a:bodyPr/>
          <a:lstStyle/>
          <a:p>
            <a:pPr>
              <a:defRPr/>
            </a:pPr>
            <a:r>
              <a:t>Seksueel misbruik</a:t>
            </a:r>
          </a:p>
        </p:txBody>
      </p:sp>
      <p:sp>
        <p:nvSpPr>
          <p:cNvPr id="22531" name="Tijdelijke aanduiding voor inhoud 2">
            <a:extLst>
              <a:ext uri="{FF2B5EF4-FFF2-40B4-BE49-F238E27FC236}">
                <a16:creationId xmlns:a16="http://schemas.microsoft.com/office/drawing/2014/main" id="{8F0C1FD9-791B-4674-9442-C6D4021F85F0}"/>
              </a:ext>
            </a:extLst>
          </p:cNvPr>
          <p:cNvSpPr>
            <a:spLocks noGrp="1"/>
          </p:cNvSpPr>
          <p:nvPr>
            <p:ph idx="1"/>
          </p:nvPr>
        </p:nvSpPr>
        <p:spPr>
          <a:xfrm>
            <a:off x="369888" y="1084263"/>
            <a:ext cx="5508625" cy="3438525"/>
          </a:xfrm>
        </p:spPr>
        <p:txBody>
          <a:bodyPr/>
          <a:lstStyle/>
          <a:p>
            <a:pPr>
              <a:buFont typeface="Arial" panose="020B0604020202020204" pitchFamily="34" charset="0"/>
              <a:buNone/>
            </a:pPr>
            <a:endParaRPr altLang="nl-NL"/>
          </a:p>
          <a:p>
            <a:pPr>
              <a:buFont typeface="Arial" panose="020B0604020202020204" pitchFamily="34" charset="0"/>
              <a:buNone/>
            </a:pPr>
            <a:endParaRPr altLang="nl-NL"/>
          </a:p>
          <a:p>
            <a:pPr>
              <a:buFont typeface="Arial" panose="020B0604020202020204" pitchFamily="34" charset="0"/>
              <a:buNone/>
            </a:pPr>
            <a:r>
              <a:rPr altLang="nl-NL" sz="3600">
                <a:latin typeface="Eras Light ITC" panose="020B0402030504020804" pitchFamily="34" charset="0"/>
              </a:rPr>
              <a:t>Je ziet het pas als je </a:t>
            </a:r>
          </a:p>
          <a:p>
            <a:pPr>
              <a:buFont typeface="Arial" panose="020B0604020202020204" pitchFamily="34" charset="0"/>
              <a:buNone/>
            </a:pPr>
            <a:r>
              <a:rPr altLang="nl-NL" sz="3600">
                <a:latin typeface="Eras Light ITC" panose="020B0402030504020804" pitchFamily="34" charset="0"/>
              </a:rPr>
              <a:t>gelooft dat het bestaat!</a:t>
            </a:r>
          </a:p>
        </p:txBody>
      </p:sp>
      <p:pic>
        <p:nvPicPr>
          <p:cNvPr id="22532" name="Afbeelding 3" descr="Afbeelding met borstelen, tanden, tandenborstel, mond&#10;&#10;Automatisch gegenereerde beschrijving">
            <a:extLst>
              <a:ext uri="{FF2B5EF4-FFF2-40B4-BE49-F238E27FC236}">
                <a16:creationId xmlns:a16="http://schemas.microsoft.com/office/drawing/2014/main" id="{EE79E273-AB76-4F0E-80F2-0293EE043B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532" r="10146" b="-2"/>
          <a:stretch>
            <a:fillRect/>
          </a:stretch>
        </p:blipFill>
        <p:spPr bwMode="auto">
          <a:xfrm>
            <a:off x="5562600" y="1346200"/>
            <a:ext cx="3281363"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D2BEBC9-A91A-49A8-B74D-1F0912205047}"/>
              </a:ext>
            </a:extLst>
          </p:cNvPr>
          <p:cNvSpPr>
            <a:spLocks noGrp="1"/>
          </p:cNvSpPr>
          <p:nvPr>
            <p:ph type="title"/>
          </p:nvPr>
        </p:nvSpPr>
        <p:spPr>
          <a:xfrm>
            <a:off x="539750" y="534988"/>
            <a:ext cx="5508625" cy="369887"/>
          </a:xfrm>
        </p:spPr>
        <p:txBody>
          <a:bodyPr/>
          <a:lstStyle/>
          <a:p>
            <a:pPr>
              <a:defRPr/>
            </a:pPr>
            <a:endParaRPr/>
          </a:p>
        </p:txBody>
      </p:sp>
      <p:sp>
        <p:nvSpPr>
          <p:cNvPr id="3" name="Tijdelijke aanduiding voor inhoud 2">
            <a:extLst>
              <a:ext uri="{FF2B5EF4-FFF2-40B4-BE49-F238E27FC236}">
                <a16:creationId xmlns:a16="http://schemas.microsoft.com/office/drawing/2014/main" id="{4E1814C6-59AE-4734-8191-1657FDE1A35F}"/>
              </a:ext>
            </a:extLst>
          </p:cNvPr>
          <p:cNvSpPr>
            <a:spLocks noGrp="1"/>
          </p:cNvSpPr>
          <p:nvPr>
            <p:ph idx="1"/>
          </p:nvPr>
        </p:nvSpPr>
        <p:spPr>
          <a:xfrm>
            <a:off x="539750" y="1155700"/>
            <a:ext cx="5508625" cy="3438525"/>
          </a:xfrm>
        </p:spPr>
        <p:txBody>
          <a:bodyPr/>
          <a:lstStyle/>
          <a:p>
            <a:pPr>
              <a:buFont typeface="Arial" panose="020B0604020202020204" pitchFamily="34" charset="0"/>
              <a:buNone/>
            </a:pPr>
            <a:endParaRPr altLang="nl-NL"/>
          </a:p>
          <a:p>
            <a:pPr>
              <a:buFont typeface="Arial" panose="020B0604020202020204" pitchFamily="34" charset="0"/>
              <a:buNone/>
            </a:pPr>
            <a:r>
              <a:rPr altLang="nl-NL">
                <a:hlinkClick r:id="rId2"/>
              </a:rPr>
              <a:t>Klik</a:t>
            </a:r>
            <a:r>
              <a:rPr altLang="nl-NL">
                <a:ea typeface="MS PGothic" panose="020B0600070205080204" pitchFamily="34" charset="-128"/>
                <a:hlinkClick r:id="rId2"/>
              </a:rPr>
              <a:t> hier</a:t>
            </a:r>
            <a:endParaRPr altLang="nl-NL"/>
          </a:p>
        </p:txBody>
      </p:sp>
      <p:pic>
        <p:nvPicPr>
          <p:cNvPr id="24580" name="Afbeelding 4" descr="Afbeelding met persoon, vrouw, monitor, binnen&#10;&#10;Automatisch gegenereerde beschrijving">
            <a:extLst>
              <a:ext uri="{FF2B5EF4-FFF2-40B4-BE49-F238E27FC236}">
                <a16:creationId xmlns:a16="http://schemas.microsoft.com/office/drawing/2014/main" id="{6D296AAA-4782-4A2E-837C-5C1E8D23D5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6725" y="1155700"/>
            <a:ext cx="6981825" cy="375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22B9AE4-F7F5-41E9-BBE8-6EB7D7FEAA3A}"/>
              </a:ext>
            </a:extLst>
          </p:cNvPr>
          <p:cNvSpPr>
            <a:spLocks noGrp="1"/>
          </p:cNvSpPr>
          <p:nvPr>
            <p:ph type="title"/>
          </p:nvPr>
        </p:nvSpPr>
        <p:spPr>
          <a:xfrm>
            <a:off x="539750" y="534988"/>
            <a:ext cx="5508625" cy="369887"/>
          </a:xfrm>
        </p:spPr>
        <p:txBody>
          <a:bodyPr/>
          <a:lstStyle/>
          <a:p>
            <a:pPr>
              <a:defRPr/>
            </a:pPr>
            <a:r>
              <a:t>Seksueel misbruik </a:t>
            </a:r>
          </a:p>
        </p:txBody>
      </p:sp>
      <p:sp>
        <p:nvSpPr>
          <p:cNvPr id="3" name="Tijdelijke aanduiding voor inhoud 2">
            <a:extLst>
              <a:ext uri="{FF2B5EF4-FFF2-40B4-BE49-F238E27FC236}">
                <a16:creationId xmlns:a16="http://schemas.microsoft.com/office/drawing/2014/main" id="{D8A489CE-6530-4BC9-8CB2-EBB7FD50594F}"/>
              </a:ext>
            </a:extLst>
          </p:cNvPr>
          <p:cNvSpPr>
            <a:spLocks noGrp="1"/>
          </p:cNvSpPr>
          <p:nvPr>
            <p:ph idx="1"/>
          </p:nvPr>
        </p:nvSpPr>
        <p:spPr>
          <a:xfrm>
            <a:off x="539750" y="1155700"/>
            <a:ext cx="5570538" cy="3438525"/>
          </a:xfrm>
        </p:spPr>
        <p:txBody>
          <a:bodyPr/>
          <a:lstStyle/>
          <a:p>
            <a:pPr>
              <a:buFont typeface="Arial" panose="020B0604020202020204" pitchFamily="34" charset="0"/>
              <a:buNone/>
            </a:pPr>
            <a:r>
              <a:rPr altLang="nl-NL" sz="1200"/>
              <a:t>……is tegen de zin van het slachtoffer het:</a:t>
            </a:r>
          </a:p>
          <a:p>
            <a:pPr>
              <a:buFont typeface="Arial" panose="020B0604020202020204" pitchFamily="34" charset="0"/>
              <a:buNone/>
            </a:pPr>
            <a:endParaRPr altLang="nl-NL" sz="1200"/>
          </a:p>
          <a:p>
            <a:pPr>
              <a:buFont typeface="Arial" panose="020B0604020202020204" pitchFamily="34" charset="0"/>
              <a:buNone/>
            </a:pPr>
            <a:r>
              <a:rPr altLang="nl-NL" sz="1200"/>
              <a:t>* Vertonen of doen vertonen van genitaliën, het op een seksuele wijze aanraken of doen aanraken van borsten en genitaliën en/of kussen met seksuele bedoelingen;</a:t>
            </a:r>
          </a:p>
          <a:p>
            <a:pPr>
              <a:buFont typeface="Arial" panose="020B0604020202020204" pitchFamily="34" charset="0"/>
              <a:buNone/>
            </a:pPr>
            <a:r>
              <a:rPr altLang="nl-NL" sz="1200"/>
              <a:t>*  Seksueel contact hebben (vaginaal, anaal of oraal), het aandringen op seksueel contact en/of het vaginaal of anaal binnendringen met voorwerpen;</a:t>
            </a:r>
          </a:p>
          <a:p>
            <a:pPr>
              <a:buFont typeface="Arial" panose="020B0604020202020204" pitchFamily="34" charset="0"/>
              <a:buNone/>
            </a:pPr>
            <a:r>
              <a:rPr altLang="nl-NL" sz="1200"/>
              <a:t>*  Het dwingen tot kijken naar seksuele gedragingen van anderen, het dwingen totseksuele handelingen met leeftijdgenoten/andere kinderen;</a:t>
            </a:r>
          </a:p>
          <a:p>
            <a:pPr>
              <a:buFont typeface="Arial" panose="020B0604020202020204" pitchFamily="34" charset="0"/>
              <a:buNone/>
            </a:pPr>
            <a:r>
              <a:rPr altLang="nl-NL" sz="1200"/>
              <a:t>* Het dwingen tot het meewerken aan het maken van foto’s, films of andere opnamen van seksuele handelingen; </a:t>
            </a:r>
          </a:p>
          <a:p>
            <a:pPr>
              <a:buFont typeface="Arial" panose="020B0604020202020204" pitchFamily="34" charset="0"/>
              <a:buNone/>
            </a:pPr>
            <a:endParaRPr altLang="nl-NL" sz="1200"/>
          </a:p>
          <a:p>
            <a:pPr>
              <a:buFont typeface="Arial" panose="020B0604020202020204" pitchFamily="34" charset="0"/>
              <a:buNone/>
            </a:pPr>
            <a:r>
              <a:rPr altLang="nl-NL" sz="1200"/>
              <a:t>Wanneer het seksueel misbruik plaatsvindt door iemand uit het eigen gezin, huishouden of familie , dan is er sprake van incest.</a:t>
            </a:r>
          </a:p>
          <a:p>
            <a:pPr>
              <a:buFont typeface="Arial" panose="020B0604020202020204" pitchFamily="34" charset="0"/>
              <a:buNone/>
            </a:pPr>
            <a:endParaRPr altLang="nl-NL" sz="1200"/>
          </a:p>
        </p:txBody>
      </p:sp>
      <p:pic>
        <p:nvPicPr>
          <p:cNvPr id="23556" name="Afbeelding 4">
            <a:extLst>
              <a:ext uri="{FF2B5EF4-FFF2-40B4-BE49-F238E27FC236}">
                <a16:creationId xmlns:a16="http://schemas.microsoft.com/office/drawing/2014/main" id="{F0BCE6C9-52B8-47DD-B306-AA66DEC8B3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9513" y="1581150"/>
            <a:ext cx="2735262" cy="2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el 1">
            <a:extLst>
              <a:ext uri="{FF2B5EF4-FFF2-40B4-BE49-F238E27FC236}">
                <a16:creationId xmlns:a16="http://schemas.microsoft.com/office/drawing/2014/main" id="{AA918AAC-9FE8-4383-BE71-86957E0DBD23}"/>
              </a:ext>
            </a:extLst>
          </p:cNvPr>
          <p:cNvSpPr>
            <a:spLocks noGrp="1" noChangeArrowheads="1"/>
          </p:cNvSpPr>
          <p:nvPr>
            <p:ph type="title"/>
          </p:nvPr>
        </p:nvSpPr>
        <p:spPr>
          <a:xfrm>
            <a:off x="539750" y="534988"/>
            <a:ext cx="5508625" cy="369887"/>
          </a:xfrm>
        </p:spPr>
        <p:txBody>
          <a:bodyPr/>
          <a:lstStyle/>
          <a:p>
            <a:pPr>
              <a:defRPr/>
            </a:pPr>
            <a:r>
              <a:rPr altLang="nl-NL">
                <a:ea typeface="ＭＳ Ｐゴシック" panose="020B0600070205080204" pitchFamily="34" charset="-128"/>
              </a:rPr>
              <a:t>Signaleren van seksueel misbruik:</a:t>
            </a:r>
          </a:p>
        </p:txBody>
      </p:sp>
      <p:sp>
        <p:nvSpPr>
          <p:cNvPr id="27651" name="Tijdelijke aanduiding voor inhoud 2">
            <a:extLst>
              <a:ext uri="{FF2B5EF4-FFF2-40B4-BE49-F238E27FC236}">
                <a16:creationId xmlns:a16="http://schemas.microsoft.com/office/drawing/2014/main" id="{B08CC51C-2FD2-4775-A2EB-1301AA994F0E}"/>
              </a:ext>
            </a:extLst>
          </p:cNvPr>
          <p:cNvSpPr>
            <a:spLocks noGrp="1"/>
          </p:cNvSpPr>
          <p:nvPr>
            <p:ph idx="1"/>
          </p:nvPr>
        </p:nvSpPr>
        <p:spPr>
          <a:xfrm>
            <a:off x="539750" y="1155700"/>
            <a:ext cx="5508625" cy="3438525"/>
          </a:xfrm>
        </p:spPr>
        <p:txBody>
          <a:bodyPr/>
          <a:lstStyle/>
          <a:p>
            <a:pPr>
              <a:buFont typeface="Arial" panose="020B0604020202020204" pitchFamily="34" charset="0"/>
              <a:buNone/>
            </a:pPr>
            <a:endParaRPr altLang="nl-NL">
              <a:ea typeface="MS PGothic" panose="020B0600070205080204" pitchFamily="34" charset="-128"/>
            </a:endParaRPr>
          </a:p>
          <a:p>
            <a:pPr>
              <a:buFont typeface="Arial" panose="020B0604020202020204" pitchFamily="34" charset="0"/>
              <a:buNone/>
            </a:pPr>
            <a:r>
              <a:rPr altLang="nl-NL">
                <a:ea typeface="MS PGothic" panose="020B0600070205080204" pitchFamily="34" charset="-128"/>
              </a:rPr>
              <a:t>Een paar voorbeelden</a:t>
            </a:r>
          </a:p>
          <a:p>
            <a:pPr>
              <a:buFont typeface="Arial" panose="020B0604020202020204" pitchFamily="34" charset="0"/>
              <a:buNone/>
            </a:pPr>
            <a:endParaRPr altLang="nl-NL">
              <a:ea typeface="MS PGothic" panose="020B0600070205080204" pitchFamily="34" charset="-128"/>
            </a:endParaRPr>
          </a:p>
        </p:txBody>
      </p:sp>
      <p:pic>
        <p:nvPicPr>
          <p:cNvPr id="27652" name="Tijdelijke aanduiding voor inhoud 4" descr="Afbeelding met grond, voedsel, tafel, vloer&#10;&#10;Automatisch gegenereerde beschrijving">
            <a:extLst>
              <a:ext uri="{FF2B5EF4-FFF2-40B4-BE49-F238E27FC236}">
                <a16:creationId xmlns:a16="http://schemas.microsoft.com/office/drawing/2014/main" id="{4DE64131-B917-4ED1-A49F-46DC253DFA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5943" r="2" b="6551"/>
          <a:stretch>
            <a:fillRect/>
          </a:stretch>
        </p:blipFill>
        <p:spPr bwMode="auto">
          <a:xfrm>
            <a:off x="555625" y="2195513"/>
            <a:ext cx="4552950" cy="264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5DF7159-8EC0-44E1-AB73-9F694E8A60C9}"/>
              </a:ext>
            </a:extLst>
          </p:cNvPr>
          <p:cNvSpPr>
            <a:spLocks noGrp="1"/>
          </p:cNvSpPr>
          <p:nvPr>
            <p:ph type="title"/>
          </p:nvPr>
        </p:nvSpPr>
        <p:spPr>
          <a:xfrm>
            <a:off x="539750" y="534988"/>
            <a:ext cx="5508625" cy="369887"/>
          </a:xfrm>
        </p:spPr>
        <p:txBody>
          <a:bodyPr/>
          <a:lstStyle/>
          <a:p>
            <a:pPr>
              <a:defRPr/>
            </a:pPr>
            <a:r>
              <a:t>prevalentie</a:t>
            </a:r>
          </a:p>
        </p:txBody>
      </p:sp>
      <p:sp>
        <p:nvSpPr>
          <p:cNvPr id="3" name="Tijdelijke aanduiding voor inhoud 2">
            <a:extLst>
              <a:ext uri="{FF2B5EF4-FFF2-40B4-BE49-F238E27FC236}">
                <a16:creationId xmlns:a16="http://schemas.microsoft.com/office/drawing/2014/main" id="{F6FBDE51-B69C-4A4D-B48B-7A7E144BC261}"/>
              </a:ext>
            </a:extLst>
          </p:cNvPr>
          <p:cNvSpPr>
            <a:spLocks noGrp="1"/>
          </p:cNvSpPr>
          <p:nvPr>
            <p:ph idx="1"/>
          </p:nvPr>
        </p:nvSpPr>
        <p:spPr>
          <a:xfrm>
            <a:off x="539750" y="739775"/>
            <a:ext cx="5508625" cy="3438525"/>
          </a:xfrm>
        </p:spPr>
        <p:txBody>
          <a:bodyPr/>
          <a:lstStyle/>
          <a:p>
            <a:pPr>
              <a:defRPr/>
            </a:pPr>
            <a:endParaRPr/>
          </a:p>
          <a:p>
            <a:pPr marL="342900" indent="-342900">
              <a:spcAft>
                <a:spcPts val="0"/>
              </a:spcAft>
              <a:buFont typeface="Arial" pitchFamily="34" charset="0"/>
              <a:buChar char="•"/>
              <a:defRPr/>
            </a:pPr>
            <a:r>
              <a:t>7 op de 10 jongens en 8 op de 10 meisjes kregen het voorbije jaar een seksueel getinte vraag (‘heb je het al eens gedaan’ …) terwijl ze online waren.</a:t>
            </a:r>
          </a:p>
          <a:p>
            <a:pPr marL="342900" indent="-342900">
              <a:spcAft>
                <a:spcPts val="0"/>
              </a:spcAft>
              <a:buFont typeface="Arial" pitchFamily="34" charset="0"/>
              <a:buChar char="•"/>
              <a:defRPr/>
            </a:pPr>
            <a:endParaRPr/>
          </a:p>
          <a:p>
            <a:pPr marL="342900" indent="-342900">
              <a:spcAft>
                <a:spcPts val="0"/>
              </a:spcAft>
              <a:buFont typeface="Arial" pitchFamily="34" charset="0"/>
              <a:buChar char="•"/>
              <a:defRPr/>
            </a:pPr>
            <a:r>
              <a:t>Bijna 6 op de 10 meisjes en 4 op de 10 jongens kregen het voorbije jaar de vraag om zich uit te kleden voor de webcam of iets ‘seksueels’ te doen (masturberen bijvoorbeeld). </a:t>
            </a:r>
          </a:p>
          <a:p>
            <a:pPr marL="342900" indent="-342900">
              <a:spcAft>
                <a:spcPts val="0"/>
              </a:spcAft>
              <a:buFont typeface="Arial" pitchFamily="34" charset="0"/>
              <a:buChar char="•"/>
              <a:defRPr/>
            </a:pPr>
            <a:endParaRPr/>
          </a:p>
          <a:p>
            <a:pPr marL="342900" indent="-342900">
              <a:spcAft>
                <a:spcPts val="0"/>
              </a:spcAft>
              <a:buFont typeface="Arial" pitchFamily="34" charset="0"/>
              <a:buChar char="•"/>
              <a:defRPr/>
            </a:pPr>
            <a:r>
              <a:t>4 op de 10 meisjes en 4 op de 10 jongens werden het voorbije jaar geconfronteerd met webcambeelden van iemand die naakt is, zich masturbeert … Bij drie kwart van de meisjes gebeurde dit ongevraagd.</a:t>
            </a:r>
          </a:p>
          <a:p>
            <a:pPr>
              <a:defRPr/>
            </a:pPr>
            <a:endParaRPr/>
          </a:p>
        </p:txBody>
      </p:sp>
      <p:pic>
        <p:nvPicPr>
          <p:cNvPr id="7" name="Tijdelijke aanduiding voor afbeelding 6" descr="Afbeelding met persoon, kleding, vrouw, jong&#10;&#10;Automatisch gegenereerde beschrijving">
            <a:extLst>
              <a:ext uri="{FF2B5EF4-FFF2-40B4-BE49-F238E27FC236}">
                <a16:creationId xmlns:a16="http://schemas.microsoft.com/office/drawing/2014/main" id="{721EAF8A-6DC1-44E3-8852-28FDEBF58297}"/>
              </a:ext>
            </a:extLst>
          </p:cNvPr>
          <p:cNvPicPr>
            <a:picLocks noGrp="1" noChangeAspect="1"/>
          </p:cNvPicPr>
          <p:nvPr>
            <p:ph type="pic" sz="quarter" idx="10"/>
          </p:nvPr>
        </p:nvPicPr>
        <p:blipFill>
          <a:blip r:embed="rId2"/>
          <a:srcRect l="688" r="688"/>
          <a:stretch>
            <a:fillRect/>
          </a:stretch>
        </p:blipFill>
        <p:spPr>
          <a:xfrm>
            <a:off x="6362700" y="1824038"/>
            <a:ext cx="2309813" cy="1658937"/>
          </a:xfrm>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el 1">
            <a:extLst>
              <a:ext uri="{FF2B5EF4-FFF2-40B4-BE49-F238E27FC236}">
                <a16:creationId xmlns:a16="http://schemas.microsoft.com/office/drawing/2014/main" id="{BA3569D2-7929-4347-85C7-61D01ADE1109}"/>
              </a:ext>
            </a:extLst>
          </p:cNvPr>
          <p:cNvSpPr>
            <a:spLocks noGrp="1" noChangeArrowheads="1"/>
          </p:cNvSpPr>
          <p:nvPr>
            <p:ph type="title"/>
          </p:nvPr>
        </p:nvSpPr>
        <p:spPr>
          <a:xfrm>
            <a:off x="539750" y="534988"/>
            <a:ext cx="5508625" cy="831850"/>
          </a:xfrm>
        </p:spPr>
        <p:txBody>
          <a:bodyPr/>
          <a:lstStyle/>
          <a:p>
            <a:pPr>
              <a:defRPr/>
            </a:pPr>
            <a:r>
              <a:rPr altLang="nl-NL" sz="2400">
                <a:ea typeface="ＭＳ Ｐゴシック" panose="020B0600070205080204" pitchFamily="34" charset="-128"/>
              </a:rPr>
              <a:t>De ernst van de gevolgen worden bepaald door:</a:t>
            </a:r>
          </a:p>
        </p:txBody>
      </p:sp>
      <p:sp>
        <p:nvSpPr>
          <p:cNvPr id="61443" name="Tijdelijke aanduiding voor inhoud 2">
            <a:extLst>
              <a:ext uri="{FF2B5EF4-FFF2-40B4-BE49-F238E27FC236}">
                <a16:creationId xmlns:a16="http://schemas.microsoft.com/office/drawing/2014/main" id="{F854AE75-19F6-4565-8B6D-5FCE548EBE0F}"/>
              </a:ext>
            </a:extLst>
          </p:cNvPr>
          <p:cNvSpPr>
            <a:spLocks noGrp="1"/>
          </p:cNvSpPr>
          <p:nvPr>
            <p:ph idx="1"/>
          </p:nvPr>
        </p:nvSpPr>
        <p:spPr>
          <a:xfrm>
            <a:off x="539750" y="1544638"/>
            <a:ext cx="5508625" cy="3049587"/>
          </a:xfrm>
        </p:spPr>
        <p:txBody>
          <a:bodyPr/>
          <a:lstStyle/>
          <a:p>
            <a:pPr>
              <a:buFont typeface="Arial" panose="020B0604020202020204" pitchFamily="34" charset="0"/>
              <a:buNone/>
            </a:pPr>
            <a:r>
              <a:rPr altLang="nl-NL" sz="2000">
                <a:ea typeface="MS PGothic" panose="020B0600070205080204" pitchFamily="34" charset="-128"/>
              </a:rPr>
              <a:t>1. De aard van de relatie met de pleger</a:t>
            </a:r>
          </a:p>
          <a:p>
            <a:pPr>
              <a:buFont typeface="Arial" panose="020B0604020202020204" pitchFamily="34" charset="0"/>
              <a:buNone/>
            </a:pPr>
            <a:r>
              <a:rPr altLang="nl-NL" sz="2000">
                <a:ea typeface="MS PGothic" panose="020B0600070205080204" pitchFamily="34" charset="-128"/>
              </a:rPr>
              <a:t>2. De aard, ernst en duur van de traumatisering</a:t>
            </a:r>
          </a:p>
          <a:p>
            <a:pPr>
              <a:buFont typeface="Arial" panose="020B0604020202020204" pitchFamily="34" charset="0"/>
              <a:buNone/>
            </a:pPr>
            <a:r>
              <a:rPr altLang="nl-NL" sz="2000">
                <a:ea typeface="MS PGothic" panose="020B0600070205080204" pitchFamily="34" charset="-128"/>
              </a:rPr>
              <a:t>3. Omgevingsfactoren: aanwezigheid van beschermende    factoren</a:t>
            </a:r>
          </a:p>
          <a:p>
            <a:pPr>
              <a:buFont typeface="Arial" panose="020B0604020202020204" pitchFamily="34" charset="0"/>
              <a:buNone/>
            </a:pPr>
            <a:r>
              <a:rPr altLang="nl-NL" sz="2000">
                <a:ea typeface="MS PGothic" panose="020B0600070205080204" pitchFamily="34" charset="-128"/>
              </a:rPr>
              <a:t>en risicofactoren</a:t>
            </a:r>
          </a:p>
          <a:p>
            <a:pPr>
              <a:buFont typeface="Arial" panose="020B0604020202020204" pitchFamily="34" charset="0"/>
              <a:buNone/>
            </a:pPr>
            <a:r>
              <a:rPr altLang="nl-NL" sz="2000">
                <a:ea typeface="MS PGothic" panose="020B0600070205080204" pitchFamily="34" charset="-128"/>
              </a:rPr>
              <a:t>4. Kindfactoren (leeftijd, sekse, persoonlijkheid)</a:t>
            </a:r>
          </a:p>
        </p:txBody>
      </p:sp>
      <p:pic>
        <p:nvPicPr>
          <p:cNvPr id="31748" name="Afbeelding 2" descr="Afbeelding met tekst&#10;&#10;Automatisch gegenereerde beschrijving">
            <a:extLst>
              <a:ext uri="{FF2B5EF4-FFF2-40B4-BE49-F238E27FC236}">
                <a16:creationId xmlns:a16="http://schemas.microsoft.com/office/drawing/2014/main" id="{AA92C7D9-3612-4CF7-BB16-A3A3F06EEC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8375" y="1366838"/>
            <a:ext cx="2862263" cy="2779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144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144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144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144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6144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CC75AF4-E582-F7A6-A014-DC55DBA85FBB}"/>
              </a:ext>
            </a:extLst>
          </p:cNvPr>
          <p:cNvSpPr>
            <a:spLocks noGrp="1"/>
          </p:cNvSpPr>
          <p:nvPr>
            <p:ph type="title"/>
          </p:nvPr>
        </p:nvSpPr>
        <p:spPr/>
        <p:txBody>
          <a:bodyPr/>
          <a:lstStyle/>
          <a:p>
            <a:r>
              <a:rPr lang="nl-NL" dirty="0"/>
              <a:t>Wie is de pleger</a:t>
            </a:r>
          </a:p>
        </p:txBody>
      </p:sp>
      <p:pic>
        <p:nvPicPr>
          <p:cNvPr id="4" name="Picture 2" descr="Zakenman tekening van mythen of feiten op blackboard​​​ foto">
            <a:extLst>
              <a:ext uri="{FF2B5EF4-FFF2-40B4-BE49-F238E27FC236}">
                <a16:creationId xmlns:a16="http://schemas.microsoft.com/office/drawing/2014/main" id="{65EFCAAC-DA5B-A949-0E8C-6478D21A40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851" r="18078" b="-1"/>
          <a:stretch/>
        </p:blipFill>
        <p:spPr bwMode="auto">
          <a:xfrm>
            <a:off x="5819564" y="1355271"/>
            <a:ext cx="3025436" cy="3021767"/>
          </a:xfrm>
          <a:custGeom>
            <a:avLst/>
            <a:gdLst/>
            <a:ahLst/>
            <a:cxnLst/>
            <a:rect l="l" t="t" r="r" b="b"/>
            <a:pathLst>
              <a:path w="3860171" h="3855489">
                <a:moveTo>
                  <a:pt x="1930086" y="0"/>
                </a:moveTo>
                <a:lnTo>
                  <a:pt x="1967540" y="3511"/>
                </a:lnTo>
                <a:lnTo>
                  <a:pt x="2003824" y="12875"/>
                </a:lnTo>
                <a:lnTo>
                  <a:pt x="2038938" y="26920"/>
                </a:lnTo>
                <a:lnTo>
                  <a:pt x="2075222" y="44477"/>
                </a:lnTo>
                <a:lnTo>
                  <a:pt x="2109166" y="64375"/>
                </a:lnTo>
                <a:lnTo>
                  <a:pt x="2144279" y="85443"/>
                </a:lnTo>
                <a:lnTo>
                  <a:pt x="2179393" y="104171"/>
                </a:lnTo>
                <a:lnTo>
                  <a:pt x="2214507" y="122898"/>
                </a:lnTo>
                <a:lnTo>
                  <a:pt x="2248450" y="136943"/>
                </a:lnTo>
                <a:lnTo>
                  <a:pt x="2285905" y="146307"/>
                </a:lnTo>
                <a:lnTo>
                  <a:pt x="2322189" y="150989"/>
                </a:lnTo>
                <a:lnTo>
                  <a:pt x="2360814" y="150989"/>
                </a:lnTo>
                <a:lnTo>
                  <a:pt x="2400610" y="148648"/>
                </a:lnTo>
                <a:lnTo>
                  <a:pt x="2440405" y="143966"/>
                </a:lnTo>
                <a:lnTo>
                  <a:pt x="2480201" y="138114"/>
                </a:lnTo>
                <a:lnTo>
                  <a:pt x="2519996" y="133432"/>
                </a:lnTo>
                <a:lnTo>
                  <a:pt x="2559792" y="129921"/>
                </a:lnTo>
                <a:lnTo>
                  <a:pt x="2597247" y="131091"/>
                </a:lnTo>
                <a:lnTo>
                  <a:pt x="2633531" y="135773"/>
                </a:lnTo>
                <a:lnTo>
                  <a:pt x="2668644" y="146307"/>
                </a:lnTo>
                <a:lnTo>
                  <a:pt x="2697906" y="161523"/>
                </a:lnTo>
                <a:lnTo>
                  <a:pt x="2725997" y="181421"/>
                </a:lnTo>
                <a:lnTo>
                  <a:pt x="2750577" y="204830"/>
                </a:lnTo>
                <a:lnTo>
                  <a:pt x="2775156" y="231750"/>
                </a:lnTo>
                <a:lnTo>
                  <a:pt x="2797395" y="259841"/>
                </a:lnTo>
                <a:lnTo>
                  <a:pt x="2819634" y="289103"/>
                </a:lnTo>
                <a:lnTo>
                  <a:pt x="2841872" y="318364"/>
                </a:lnTo>
                <a:lnTo>
                  <a:pt x="2864111" y="346455"/>
                </a:lnTo>
                <a:lnTo>
                  <a:pt x="2887520" y="373376"/>
                </a:lnTo>
                <a:lnTo>
                  <a:pt x="2914441" y="396785"/>
                </a:lnTo>
                <a:lnTo>
                  <a:pt x="2940191" y="417853"/>
                </a:lnTo>
                <a:lnTo>
                  <a:pt x="2969452" y="434240"/>
                </a:lnTo>
                <a:lnTo>
                  <a:pt x="3001055" y="448285"/>
                </a:lnTo>
                <a:lnTo>
                  <a:pt x="3034998" y="459990"/>
                </a:lnTo>
                <a:lnTo>
                  <a:pt x="3070112" y="470524"/>
                </a:lnTo>
                <a:lnTo>
                  <a:pt x="3105226" y="479888"/>
                </a:lnTo>
                <a:lnTo>
                  <a:pt x="3141510" y="489251"/>
                </a:lnTo>
                <a:lnTo>
                  <a:pt x="3175453" y="499785"/>
                </a:lnTo>
                <a:lnTo>
                  <a:pt x="3209396" y="511490"/>
                </a:lnTo>
                <a:lnTo>
                  <a:pt x="3240999" y="525535"/>
                </a:lnTo>
                <a:lnTo>
                  <a:pt x="3269090" y="543092"/>
                </a:lnTo>
                <a:lnTo>
                  <a:pt x="3294840" y="564161"/>
                </a:lnTo>
                <a:lnTo>
                  <a:pt x="3315908" y="589911"/>
                </a:lnTo>
                <a:lnTo>
                  <a:pt x="3333465" y="618002"/>
                </a:lnTo>
                <a:lnTo>
                  <a:pt x="3347510" y="649604"/>
                </a:lnTo>
                <a:lnTo>
                  <a:pt x="3359215" y="683547"/>
                </a:lnTo>
                <a:lnTo>
                  <a:pt x="3369749" y="717491"/>
                </a:lnTo>
                <a:lnTo>
                  <a:pt x="3379113" y="753775"/>
                </a:lnTo>
                <a:lnTo>
                  <a:pt x="3388476" y="788889"/>
                </a:lnTo>
                <a:lnTo>
                  <a:pt x="3399010" y="824002"/>
                </a:lnTo>
                <a:lnTo>
                  <a:pt x="3410715" y="857946"/>
                </a:lnTo>
                <a:lnTo>
                  <a:pt x="3424760" y="889548"/>
                </a:lnTo>
                <a:lnTo>
                  <a:pt x="3441147" y="918809"/>
                </a:lnTo>
                <a:lnTo>
                  <a:pt x="3462215" y="944560"/>
                </a:lnTo>
                <a:lnTo>
                  <a:pt x="3485624" y="971480"/>
                </a:lnTo>
                <a:lnTo>
                  <a:pt x="3512545" y="994889"/>
                </a:lnTo>
                <a:lnTo>
                  <a:pt x="3540636" y="1017128"/>
                </a:lnTo>
                <a:lnTo>
                  <a:pt x="3571068" y="1039367"/>
                </a:lnTo>
                <a:lnTo>
                  <a:pt x="3600329" y="1061605"/>
                </a:lnTo>
                <a:lnTo>
                  <a:pt x="3628420" y="1083844"/>
                </a:lnTo>
                <a:lnTo>
                  <a:pt x="3655341" y="1108424"/>
                </a:lnTo>
                <a:lnTo>
                  <a:pt x="3678750" y="1133003"/>
                </a:lnTo>
                <a:lnTo>
                  <a:pt x="3698648" y="1161094"/>
                </a:lnTo>
                <a:lnTo>
                  <a:pt x="3713864" y="1190356"/>
                </a:lnTo>
                <a:lnTo>
                  <a:pt x="3724398" y="1225469"/>
                </a:lnTo>
                <a:lnTo>
                  <a:pt x="3729080" y="1261754"/>
                </a:lnTo>
                <a:lnTo>
                  <a:pt x="3730250" y="1299208"/>
                </a:lnTo>
                <a:lnTo>
                  <a:pt x="3726739" y="1339004"/>
                </a:lnTo>
                <a:lnTo>
                  <a:pt x="3722057" y="1378799"/>
                </a:lnTo>
                <a:lnTo>
                  <a:pt x="3716205" y="1418595"/>
                </a:lnTo>
                <a:lnTo>
                  <a:pt x="3711523" y="1458391"/>
                </a:lnTo>
                <a:lnTo>
                  <a:pt x="3709182" y="1498186"/>
                </a:lnTo>
                <a:lnTo>
                  <a:pt x="3709182" y="1536811"/>
                </a:lnTo>
                <a:lnTo>
                  <a:pt x="3713864" y="1573096"/>
                </a:lnTo>
                <a:lnTo>
                  <a:pt x="3723228" y="1609380"/>
                </a:lnTo>
                <a:lnTo>
                  <a:pt x="3737273" y="1643323"/>
                </a:lnTo>
                <a:lnTo>
                  <a:pt x="3756000" y="1678437"/>
                </a:lnTo>
                <a:lnTo>
                  <a:pt x="3774728" y="1713550"/>
                </a:lnTo>
                <a:lnTo>
                  <a:pt x="3795796" y="1748664"/>
                </a:lnTo>
                <a:lnTo>
                  <a:pt x="3815694" y="1782608"/>
                </a:lnTo>
                <a:lnTo>
                  <a:pt x="3833250" y="1818892"/>
                </a:lnTo>
                <a:lnTo>
                  <a:pt x="3847296" y="1854005"/>
                </a:lnTo>
                <a:lnTo>
                  <a:pt x="3856660" y="1890290"/>
                </a:lnTo>
                <a:lnTo>
                  <a:pt x="3860171" y="1927744"/>
                </a:lnTo>
                <a:lnTo>
                  <a:pt x="3856660" y="1965199"/>
                </a:lnTo>
                <a:lnTo>
                  <a:pt x="3847296" y="2001483"/>
                </a:lnTo>
                <a:lnTo>
                  <a:pt x="3833250" y="2036597"/>
                </a:lnTo>
                <a:lnTo>
                  <a:pt x="3815694" y="2072881"/>
                </a:lnTo>
                <a:lnTo>
                  <a:pt x="3795796" y="2106824"/>
                </a:lnTo>
                <a:lnTo>
                  <a:pt x="3774728" y="2141938"/>
                </a:lnTo>
                <a:lnTo>
                  <a:pt x="3756000" y="2177052"/>
                </a:lnTo>
                <a:lnTo>
                  <a:pt x="3737273" y="2212166"/>
                </a:lnTo>
                <a:lnTo>
                  <a:pt x="3723228" y="2246109"/>
                </a:lnTo>
                <a:lnTo>
                  <a:pt x="3713864" y="2282393"/>
                </a:lnTo>
                <a:lnTo>
                  <a:pt x="3709182" y="2318677"/>
                </a:lnTo>
                <a:lnTo>
                  <a:pt x="3709182" y="2357302"/>
                </a:lnTo>
                <a:lnTo>
                  <a:pt x="3711523" y="2397098"/>
                </a:lnTo>
                <a:lnTo>
                  <a:pt x="3716205" y="2436894"/>
                </a:lnTo>
                <a:lnTo>
                  <a:pt x="3722057" y="2476689"/>
                </a:lnTo>
                <a:lnTo>
                  <a:pt x="3726739" y="2516485"/>
                </a:lnTo>
                <a:lnTo>
                  <a:pt x="3730250" y="2556280"/>
                </a:lnTo>
                <a:lnTo>
                  <a:pt x="3729080" y="2593735"/>
                </a:lnTo>
                <a:lnTo>
                  <a:pt x="3724398" y="2630019"/>
                </a:lnTo>
                <a:lnTo>
                  <a:pt x="3713864" y="2665133"/>
                </a:lnTo>
                <a:lnTo>
                  <a:pt x="3698648" y="2694394"/>
                </a:lnTo>
                <a:lnTo>
                  <a:pt x="3678750" y="2722485"/>
                </a:lnTo>
                <a:lnTo>
                  <a:pt x="3655341" y="2747065"/>
                </a:lnTo>
                <a:lnTo>
                  <a:pt x="3628420" y="2771645"/>
                </a:lnTo>
                <a:lnTo>
                  <a:pt x="3600329" y="2793883"/>
                </a:lnTo>
                <a:lnTo>
                  <a:pt x="3571068" y="2816122"/>
                </a:lnTo>
                <a:lnTo>
                  <a:pt x="3540636" y="2838361"/>
                </a:lnTo>
                <a:lnTo>
                  <a:pt x="3512545" y="2860599"/>
                </a:lnTo>
                <a:lnTo>
                  <a:pt x="3485624" y="2884009"/>
                </a:lnTo>
                <a:lnTo>
                  <a:pt x="3462215" y="2910929"/>
                </a:lnTo>
                <a:lnTo>
                  <a:pt x="3441147" y="2936679"/>
                </a:lnTo>
                <a:lnTo>
                  <a:pt x="3424760" y="2965941"/>
                </a:lnTo>
                <a:lnTo>
                  <a:pt x="3410715" y="2997543"/>
                </a:lnTo>
                <a:lnTo>
                  <a:pt x="3399010" y="3031486"/>
                </a:lnTo>
                <a:lnTo>
                  <a:pt x="3388476" y="3066600"/>
                </a:lnTo>
                <a:lnTo>
                  <a:pt x="3379113" y="3101714"/>
                </a:lnTo>
                <a:lnTo>
                  <a:pt x="3369749" y="3137998"/>
                </a:lnTo>
                <a:lnTo>
                  <a:pt x="3359215" y="3171941"/>
                </a:lnTo>
                <a:lnTo>
                  <a:pt x="3347510" y="3205885"/>
                </a:lnTo>
                <a:lnTo>
                  <a:pt x="3333465" y="3237487"/>
                </a:lnTo>
                <a:lnTo>
                  <a:pt x="3315908" y="3265578"/>
                </a:lnTo>
                <a:lnTo>
                  <a:pt x="3294840" y="3291328"/>
                </a:lnTo>
                <a:lnTo>
                  <a:pt x="3269090" y="3312396"/>
                </a:lnTo>
                <a:lnTo>
                  <a:pt x="3240999" y="3329953"/>
                </a:lnTo>
                <a:lnTo>
                  <a:pt x="3209396" y="3343999"/>
                </a:lnTo>
                <a:lnTo>
                  <a:pt x="3175453" y="3355703"/>
                </a:lnTo>
                <a:lnTo>
                  <a:pt x="3141510" y="3366237"/>
                </a:lnTo>
                <a:lnTo>
                  <a:pt x="3105226" y="3375601"/>
                </a:lnTo>
                <a:lnTo>
                  <a:pt x="3070112" y="3384965"/>
                </a:lnTo>
                <a:lnTo>
                  <a:pt x="3034998" y="3395499"/>
                </a:lnTo>
                <a:lnTo>
                  <a:pt x="3001055" y="3407203"/>
                </a:lnTo>
                <a:lnTo>
                  <a:pt x="2969452" y="3421249"/>
                </a:lnTo>
                <a:lnTo>
                  <a:pt x="2940191" y="3437635"/>
                </a:lnTo>
                <a:lnTo>
                  <a:pt x="2914441" y="3458704"/>
                </a:lnTo>
                <a:lnTo>
                  <a:pt x="2887520" y="3482113"/>
                </a:lnTo>
                <a:lnTo>
                  <a:pt x="2864111" y="3509033"/>
                </a:lnTo>
                <a:lnTo>
                  <a:pt x="2841872" y="3537124"/>
                </a:lnTo>
                <a:lnTo>
                  <a:pt x="2819634" y="3566386"/>
                </a:lnTo>
                <a:lnTo>
                  <a:pt x="2797395" y="3595647"/>
                </a:lnTo>
                <a:lnTo>
                  <a:pt x="2775156" y="3623738"/>
                </a:lnTo>
                <a:lnTo>
                  <a:pt x="2750577" y="3650659"/>
                </a:lnTo>
                <a:lnTo>
                  <a:pt x="2725997" y="3674068"/>
                </a:lnTo>
                <a:lnTo>
                  <a:pt x="2697906" y="3693966"/>
                </a:lnTo>
                <a:lnTo>
                  <a:pt x="2668644" y="3709182"/>
                </a:lnTo>
                <a:lnTo>
                  <a:pt x="2633531" y="3719716"/>
                </a:lnTo>
                <a:lnTo>
                  <a:pt x="2597247" y="3724398"/>
                </a:lnTo>
                <a:lnTo>
                  <a:pt x="2559792" y="3725568"/>
                </a:lnTo>
                <a:lnTo>
                  <a:pt x="2519996" y="3722057"/>
                </a:lnTo>
                <a:lnTo>
                  <a:pt x="2480201" y="3717375"/>
                </a:lnTo>
                <a:lnTo>
                  <a:pt x="2440405" y="3711523"/>
                </a:lnTo>
                <a:lnTo>
                  <a:pt x="2400610" y="3706841"/>
                </a:lnTo>
                <a:lnTo>
                  <a:pt x="2360814" y="3704500"/>
                </a:lnTo>
                <a:lnTo>
                  <a:pt x="2322189" y="3704500"/>
                </a:lnTo>
                <a:lnTo>
                  <a:pt x="2285905" y="3709182"/>
                </a:lnTo>
                <a:lnTo>
                  <a:pt x="2248450" y="3718545"/>
                </a:lnTo>
                <a:lnTo>
                  <a:pt x="2214507" y="3732591"/>
                </a:lnTo>
                <a:lnTo>
                  <a:pt x="2179393" y="3751318"/>
                </a:lnTo>
                <a:lnTo>
                  <a:pt x="2144279" y="3770045"/>
                </a:lnTo>
                <a:lnTo>
                  <a:pt x="2109166" y="3791114"/>
                </a:lnTo>
                <a:lnTo>
                  <a:pt x="2075222" y="3811011"/>
                </a:lnTo>
                <a:lnTo>
                  <a:pt x="2038938" y="3828568"/>
                </a:lnTo>
                <a:lnTo>
                  <a:pt x="2003824" y="3842614"/>
                </a:lnTo>
                <a:lnTo>
                  <a:pt x="1967540" y="3851978"/>
                </a:lnTo>
                <a:lnTo>
                  <a:pt x="1930086" y="3855489"/>
                </a:lnTo>
                <a:lnTo>
                  <a:pt x="1892631" y="3851978"/>
                </a:lnTo>
                <a:lnTo>
                  <a:pt x="1856347" y="3842614"/>
                </a:lnTo>
                <a:lnTo>
                  <a:pt x="1821233" y="3828568"/>
                </a:lnTo>
                <a:lnTo>
                  <a:pt x="1784949" y="3811011"/>
                </a:lnTo>
                <a:lnTo>
                  <a:pt x="1751005" y="3791114"/>
                </a:lnTo>
                <a:lnTo>
                  <a:pt x="1715892" y="3770045"/>
                </a:lnTo>
                <a:lnTo>
                  <a:pt x="1680778" y="3751318"/>
                </a:lnTo>
                <a:lnTo>
                  <a:pt x="1645664" y="3732591"/>
                </a:lnTo>
                <a:lnTo>
                  <a:pt x="1610550" y="3718545"/>
                </a:lnTo>
                <a:lnTo>
                  <a:pt x="1574266" y="3709182"/>
                </a:lnTo>
                <a:lnTo>
                  <a:pt x="1537982" y="3704500"/>
                </a:lnTo>
                <a:lnTo>
                  <a:pt x="1499357" y="3704500"/>
                </a:lnTo>
                <a:lnTo>
                  <a:pt x="1459561" y="3706841"/>
                </a:lnTo>
                <a:lnTo>
                  <a:pt x="1419766" y="3711523"/>
                </a:lnTo>
                <a:lnTo>
                  <a:pt x="1379970" y="3717375"/>
                </a:lnTo>
                <a:lnTo>
                  <a:pt x="1340175" y="3722057"/>
                </a:lnTo>
                <a:lnTo>
                  <a:pt x="1300379" y="3725568"/>
                </a:lnTo>
                <a:lnTo>
                  <a:pt x="1262924" y="3724398"/>
                </a:lnTo>
                <a:lnTo>
                  <a:pt x="1226640" y="3719716"/>
                </a:lnTo>
                <a:lnTo>
                  <a:pt x="1191526" y="3709182"/>
                </a:lnTo>
                <a:lnTo>
                  <a:pt x="1162265" y="3693966"/>
                </a:lnTo>
                <a:lnTo>
                  <a:pt x="1134174" y="3674068"/>
                </a:lnTo>
                <a:lnTo>
                  <a:pt x="1109594" y="3650659"/>
                </a:lnTo>
                <a:lnTo>
                  <a:pt x="1085015" y="3623738"/>
                </a:lnTo>
                <a:lnTo>
                  <a:pt x="1062776" y="3595647"/>
                </a:lnTo>
                <a:lnTo>
                  <a:pt x="1040537" y="3566386"/>
                </a:lnTo>
                <a:lnTo>
                  <a:pt x="1018299" y="3537124"/>
                </a:lnTo>
                <a:lnTo>
                  <a:pt x="996060" y="3509033"/>
                </a:lnTo>
                <a:lnTo>
                  <a:pt x="972651" y="3482113"/>
                </a:lnTo>
                <a:lnTo>
                  <a:pt x="945730" y="3458704"/>
                </a:lnTo>
                <a:lnTo>
                  <a:pt x="919980" y="3437635"/>
                </a:lnTo>
                <a:lnTo>
                  <a:pt x="890719" y="3421249"/>
                </a:lnTo>
                <a:lnTo>
                  <a:pt x="859116" y="3407203"/>
                </a:lnTo>
                <a:lnTo>
                  <a:pt x="825173" y="3395499"/>
                </a:lnTo>
                <a:lnTo>
                  <a:pt x="790059" y="3384965"/>
                </a:lnTo>
                <a:lnTo>
                  <a:pt x="754946" y="3375601"/>
                </a:lnTo>
                <a:lnTo>
                  <a:pt x="718662" y="3366237"/>
                </a:lnTo>
                <a:lnTo>
                  <a:pt x="684718" y="3355703"/>
                </a:lnTo>
                <a:lnTo>
                  <a:pt x="650775" y="3343999"/>
                </a:lnTo>
                <a:lnTo>
                  <a:pt x="619173" y="3329953"/>
                </a:lnTo>
                <a:lnTo>
                  <a:pt x="591082" y="3312396"/>
                </a:lnTo>
                <a:lnTo>
                  <a:pt x="565332" y="3291328"/>
                </a:lnTo>
                <a:lnTo>
                  <a:pt x="544263" y="3265578"/>
                </a:lnTo>
                <a:lnTo>
                  <a:pt x="526706" y="3237487"/>
                </a:lnTo>
                <a:lnTo>
                  <a:pt x="512661" y="3205885"/>
                </a:lnTo>
                <a:lnTo>
                  <a:pt x="500956" y="3171941"/>
                </a:lnTo>
                <a:lnTo>
                  <a:pt x="490422" y="3137998"/>
                </a:lnTo>
                <a:lnTo>
                  <a:pt x="481059" y="3101714"/>
                </a:lnTo>
                <a:lnTo>
                  <a:pt x="471695" y="3066600"/>
                </a:lnTo>
                <a:lnTo>
                  <a:pt x="461161" y="3031486"/>
                </a:lnTo>
                <a:lnTo>
                  <a:pt x="449456" y="2997543"/>
                </a:lnTo>
                <a:lnTo>
                  <a:pt x="435411" y="2965941"/>
                </a:lnTo>
                <a:lnTo>
                  <a:pt x="419024" y="2936679"/>
                </a:lnTo>
                <a:lnTo>
                  <a:pt x="397956" y="2910929"/>
                </a:lnTo>
                <a:lnTo>
                  <a:pt x="374547" y="2884009"/>
                </a:lnTo>
                <a:lnTo>
                  <a:pt x="347626" y="2860599"/>
                </a:lnTo>
                <a:lnTo>
                  <a:pt x="318365" y="2838361"/>
                </a:lnTo>
                <a:lnTo>
                  <a:pt x="289103" y="2816122"/>
                </a:lnTo>
                <a:lnTo>
                  <a:pt x="259842" y="2793883"/>
                </a:lnTo>
                <a:lnTo>
                  <a:pt x="231751" y="2771645"/>
                </a:lnTo>
                <a:lnTo>
                  <a:pt x="204830" y="2747065"/>
                </a:lnTo>
                <a:lnTo>
                  <a:pt x="181421" y="2722485"/>
                </a:lnTo>
                <a:lnTo>
                  <a:pt x="161523" y="2694394"/>
                </a:lnTo>
                <a:lnTo>
                  <a:pt x="146308" y="2665133"/>
                </a:lnTo>
                <a:lnTo>
                  <a:pt x="135773" y="2630019"/>
                </a:lnTo>
                <a:lnTo>
                  <a:pt x="131092" y="2593735"/>
                </a:lnTo>
                <a:lnTo>
                  <a:pt x="129921" y="2556280"/>
                </a:lnTo>
                <a:lnTo>
                  <a:pt x="133432" y="2516485"/>
                </a:lnTo>
                <a:lnTo>
                  <a:pt x="138114" y="2476689"/>
                </a:lnTo>
                <a:lnTo>
                  <a:pt x="143967" y="2436894"/>
                </a:lnTo>
                <a:lnTo>
                  <a:pt x="148648" y="2397098"/>
                </a:lnTo>
                <a:lnTo>
                  <a:pt x="150989" y="2357302"/>
                </a:lnTo>
                <a:lnTo>
                  <a:pt x="150989" y="2318677"/>
                </a:lnTo>
                <a:lnTo>
                  <a:pt x="146308" y="2282393"/>
                </a:lnTo>
                <a:lnTo>
                  <a:pt x="136944" y="2246109"/>
                </a:lnTo>
                <a:lnTo>
                  <a:pt x="122898" y="2212166"/>
                </a:lnTo>
                <a:lnTo>
                  <a:pt x="105341" y="2177052"/>
                </a:lnTo>
                <a:lnTo>
                  <a:pt x="85444" y="2141938"/>
                </a:lnTo>
                <a:lnTo>
                  <a:pt x="64375" y="2106824"/>
                </a:lnTo>
                <a:lnTo>
                  <a:pt x="44478" y="2072881"/>
                </a:lnTo>
                <a:lnTo>
                  <a:pt x="26921" y="2036597"/>
                </a:lnTo>
                <a:lnTo>
                  <a:pt x="12875" y="2001483"/>
                </a:lnTo>
                <a:lnTo>
                  <a:pt x="3512" y="1965199"/>
                </a:lnTo>
                <a:lnTo>
                  <a:pt x="0" y="1927744"/>
                </a:lnTo>
                <a:lnTo>
                  <a:pt x="3512" y="1890290"/>
                </a:lnTo>
                <a:lnTo>
                  <a:pt x="12875" y="1854005"/>
                </a:lnTo>
                <a:lnTo>
                  <a:pt x="26921" y="1818892"/>
                </a:lnTo>
                <a:lnTo>
                  <a:pt x="44478" y="1782608"/>
                </a:lnTo>
                <a:lnTo>
                  <a:pt x="64375" y="1748664"/>
                </a:lnTo>
                <a:lnTo>
                  <a:pt x="85444" y="1713550"/>
                </a:lnTo>
                <a:lnTo>
                  <a:pt x="105341" y="1678437"/>
                </a:lnTo>
                <a:lnTo>
                  <a:pt x="122898" y="1643323"/>
                </a:lnTo>
                <a:lnTo>
                  <a:pt x="136944" y="1609380"/>
                </a:lnTo>
                <a:lnTo>
                  <a:pt x="146308" y="1573096"/>
                </a:lnTo>
                <a:lnTo>
                  <a:pt x="150989" y="1536811"/>
                </a:lnTo>
                <a:lnTo>
                  <a:pt x="150989" y="1498186"/>
                </a:lnTo>
                <a:lnTo>
                  <a:pt x="148648" y="1458391"/>
                </a:lnTo>
                <a:lnTo>
                  <a:pt x="143967" y="1418595"/>
                </a:lnTo>
                <a:lnTo>
                  <a:pt x="138114" y="1378799"/>
                </a:lnTo>
                <a:lnTo>
                  <a:pt x="133432" y="1339004"/>
                </a:lnTo>
                <a:lnTo>
                  <a:pt x="129921" y="1299208"/>
                </a:lnTo>
                <a:lnTo>
                  <a:pt x="131092" y="1261754"/>
                </a:lnTo>
                <a:lnTo>
                  <a:pt x="135773" y="1225469"/>
                </a:lnTo>
                <a:lnTo>
                  <a:pt x="146308" y="1190356"/>
                </a:lnTo>
                <a:lnTo>
                  <a:pt x="161523" y="1161094"/>
                </a:lnTo>
                <a:lnTo>
                  <a:pt x="181421" y="1133003"/>
                </a:lnTo>
                <a:lnTo>
                  <a:pt x="204830" y="1108424"/>
                </a:lnTo>
                <a:lnTo>
                  <a:pt x="231751" y="1083844"/>
                </a:lnTo>
                <a:lnTo>
                  <a:pt x="259842" y="1061605"/>
                </a:lnTo>
                <a:lnTo>
                  <a:pt x="289103" y="1039367"/>
                </a:lnTo>
                <a:lnTo>
                  <a:pt x="318365" y="1017128"/>
                </a:lnTo>
                <a:lnTo>
                  <a:pt x="347626" y="994889"/>
                </a:lnTo>
                <a:lnTo>
                  <a:pt x="374547" y="971480"/>
                </a:lnTo>
                <a:lnTo>
                  <a:pt x="397956" y="944560"/>
                </a:lnTo>
                <a:lnTo>
                  <a:pt x="419024" y="918809"/>
                </a:lnTo>
                <a:lnTo>
                  <a:pt x="435411" y="889548"/>
                </a:lnTo>
                <a:lnTo>
                  <a:pt x="449456" y="857946"/>
                </a:lnTo>
                <a:lnTo>
                  <a:pt x="461161" y="824002"/>
                </a:lnTo>
                <a:lnTo>
                  <a:pt x="471695" y="788889"/>
                </a:lnTo>
                <a:lnTo>
                  <a:pt x="481059" y="753775"/>
                </a:lnTo>
                <a:lnTo>
                  <a:pt x="490422" y="717491"/>
                </a:lnTo>
                <a:lnTo>
                  <a:pt x="500956" y="683547"/>
                </a:lnTo>
                <a:lnTo>
                  <a:pt x="512661" y="649604"/>
                </a:lnTo>
                <a:lnTo>
                  <a:pt x="526706" y="618002"/>
                </a:lnTo>
                <a:lnTo>
                  <a:pt x="544263" y="589911"/>
                </a:lnTo>
                <a:lnTo>
                  <a:pt x="565332" y="564161"/>
                </a:lnTo>
                <a:lnTo>
                  <a:pt x="591082" y="543092"/>
                </a:lnTo>
                <a:lnTo>
                  <a:pt x="619173" y="525535"/>
                </a:lnTo>
                <a:lnTo>
                  <a:pt x="650775" y="511490"/>
                </a:lnTo>
                <a:lnTo>
                  <a:pt x="684718" y="499785"/>
                </a:lnTo>
                <a:lnTo>
                  <a:pt x="718662" y="489251"/>
                </a:lnTo>
                <a:lnTo>
                  <a:pt x="754946" y="479888"/>
                </a:lnTo>
                <a:lnTo>
                  <a:pt x="790059" y="470524"/>
                </a:lnTo>
                <a:lnTo>
                  <a:pt x="825173" y="459990"/>
                </a:lnTo>
                <a:lnTo>
                  <a:pt x="859116" y="448285"/>
                </a:lnTo>
                <a:lnTo>
                  <a:pt x="890719" y="434240"/>
                </a:lnTo>
                <a:lnTo>
                  <a:pt x="919980" y="417853"/>
                </a:lnTo>
                <a:lnTo>
                  <a:pt x="945730" y="396785"/>
                </a:lnTo>
                <a:lnTo>
                  <a:pt x="972651" y="373376"/>
                </a:lnTo>
                <a:lnTo>
                  <a:pt x="996060" y="346455"/>
                </a:lnTo>
                <a:lnTo>
                  <a:pt x="1018299" y="318364"/>
                </a:lnTo>
                <a:lnTo>
                  <a:pt x="1040537" y="289103"/>
                </a:lnTo>
                <a:lnTo>
                  <a:pt x="1062776" y="259841"/>
                </a:lnTo>
                <a:lnTo>
                  <a:pt x="1085015" y="231750"/>
                </a:lnTo>
                <a:lnTo>
                  <a:pt x="1109594" y="204830"/>
                </a:lnTo>
                <a:lnTo>
                  <a:pt x="1134174" y="181421"/>
                </a:lnTo>
                <a:lnTo>
                  <a:pt x="1162265" y="161523"/>
                </a:lnTo>
                <a:lnTo>
                  <a:pt x="1191526" y="146307"/>
                </a:lnTo>
                <a:lnTo>
                  <a:pt x="1226640" y="135773"/>
                </a:lnTo>
                <a:lnTo>
                  <a:pt x="1262924" y="131091"/>
                </a:lnTo>
                <a:lnTo>
                  <a:pt x="1300379" y="129921"/>
                </a:lnTo>
                <a:lnTo>
                  <a:pt x="1340175" y="133432"/>
                </a:lnTo>
                <a:lnTo>
                  <a:pt x="1379970" y="138114"/>
                </a:lnTo>
                <a:lnTo>
                  <a:pt x="1419766" y="143966"/>
                </a:lnTo>
                <a:lnTo>
                  <a:pt x="1459561" y="148648"/>
                </a:lnTo>
                <a:lnTo>
                  <a:pt x="1499357" y="150989"/>
                </a:lnTo>
                <a:lnTo>
                  <a:pt x="1537982" y="150989"/>
                </a:lnTo>
                <a:lnTo>
                  <a:pt x="1574266" y="146307"/>
                </a:lnTo>
                <a:lnTo>
                  <a:pt x="1610550" y="136943"/>
                </a:lnTo>
                <a:lnTo>
                  <a:pt x="1645664" y="122898"/>
                </a:lnTo>
                <a:lnTo>
                  <a:pt x="1680778" y="104171"/>
                </a:lnTo>
                <a:lnTo>
                  <a:pt x="1715892" y="85443"/>
                </a:lnTo>
                <a:lnTo>
                  <a:pt x="1751005" y="64375"/>
                </a:lnTo>
                <a:lnTo>
                  <a:pt x="1784949" y="44477"/>
                </a:lnTo>
                <a:lnTo>
                  <a:pt x="1821233" y="26920"/>
                </a:lnTo>
                <a:lnTo>
                  <a:pt x="1856347" y="12875"/>
                </a:lnTo>
                <a:lnTo>
                  <a:pt x="1892631" y="3511"/>
                </a:lnTo>
                <a:close/>
              </a:path>
            </a:pathLst>
          </a:custGeom>
          <a:noFill/>
          <a:extLst>
            <a:ext uri="{909E8E84-426E-40DD-AFC4-6F175D3DCCD1}">
              <a14:hiddenFill xmlns:a14="http://schemas.microsoft.com/office/drawing/2010/main">
                <a:solidFill>
                  <a:srgbClr val="FFFFFF"/>
                </a:solidFill>
              </a14:hiddenFill>
            </a:ext>
          </a:extLst>
        </p:spPr>
      </p:pic>
      <p:sp>
        <p:nvSpPr>
          <p:cNvPr id="6" name="Tekstvak 5">
            <a:extLst>
              <a:ext uri="{FF2B5EF4-FFF2-40B4-BE49-F238E27FC236}">
                <a16:creationId xmlns:a16="http://schemas.microsoft.com/office/drawing/2014/main" id="{2AE7B4D4-7902-0FBB-D524-5D17EDCEA783}"/>
              </a:ext>
            </a:extLst>
          </p:cNvPr>
          <p:cNvSpPr txBox="1"/>
          <p:nvPr/>
        </p:nvSpPr>
        <p:spPr>
          <a:xfrm>
            <a:off x="539262" y="856795"/>
            <a:ext cx="5096020" cy="4247317"/>
          </a:xfrm>
          <a:prstGeom prst="rect">
            <a:avLst/>
          </a:prstGeom>
          <a:noFill/>
        </p:spPr>
        <p:txBody>
          <a:bodyPr wrap="square">
            <a:spAutoFit/>
          </a:bodyPr>
          <a:lstStyle/>
          <a:p>
            <a:pPr marL="285750" indent="-285750">
              <a:lnSpc>
                <a:spcPct val="100000"/>
              </a:lnSpc>
              <a:buFont typeface="Arial" panose="020B0604020202020204" pitchFamily="34" charset="0"/>
              <a:buChar char="•"/>
            </a:pPr>
            <a:r>
              <a:rPr lang="nl-NL" dirty="0"/>
              <a:t>In de meeste gevallen een normaal maatschappelijk functionerende persoon</a:t>
            </a:r>
          </a:p>
          <a:p>
            <a:pPr marL="285750" indent="-285750">
              <a:lnSpc>
                <a:spcPct val="100000"/>
              </a:lnSpc>
              <a:buFont typeface="Arial" panose="020B0604020202020204" pitchFamily="34" charset="0"/>
              <a:buChar char="•"/>
            </a:pPr>
            <a:r>
              <a:rPr lang="nl-NL" dirty="0"/>
              <a:t>85 % is een (goede) bekende van het slachtoffer</a:t>
            </a:r>
          </a:p>
          <a:p>
            <a:pPr marL="285750" indent="-285750">
              <a:lnSpc>
                <a:spcPct val="100000"/>
              </a:lnSpc>
              <a:buFont typeface="Arial" panose="020B0604020202020204" pitchFamily="34" charset="0"/>
              <a:buChar char="•"/>
            </a:pPr>
            <a:r>
              <a:rPr lang="nl-NL" dirty="0"/>
              <a:t>30-45 % is zelf misbruikt</a:t>
            </a:r>
          </a:p>
          <a:p>
            <a:pPr marL="285750" indent="-285750">
              <a:lnSpc>
                <a:spcPct val="100000"/>
              </a:lnSpc>
              <a:buFont typeface="Arial" panose="020B0604020202020204" pitchFamily="34" charset="0"/>
              <a:buChar char="•"/>
            </a:pPr>
            <a:r>
              <a:rPr lang="nl-NL" dirty="0"/>
              <a:t>Meerderheid is NIET pedofiel</a:t>
            </a:r>
          </a:p>
          <a:p>
            <a:pPr marL="285750" indent="-285750">
              <a:lnSpc>
                <a:spcPct val="100000"/>
              </a:lnSpc>
              <a:buFont typeface="Arial" panose="020B0604020202020204" pitchFamily="34" charset="0"/>
              <a:buChar char="•"/>
            </a:pPr>
            <a:r>
              <a:rPr lang="nl-NL" dirty="0"/>
              <a:t>Plegers zijn meestal niet gestoord</a:t>
            </a:r>
          </a:p>
          <a:p>
            <a:pPr marL="285750" indent="-285750">
              <a:lnSpc>
                <a:spcPct val="100000"/>
              </a:lnSpc>
              <a:buFont typeface="Arial" panose="020B0604020202020204" pitchFamily="34" charset="0"/>
              <a:buChar char="•"/>
            </a:pPr>
            <a:r>
              <a:rPr lang="nl-NL" dirty="0"/>
              <a:t>Plegers zijn meestal geen stereotype ‘jagers’</a:t>
            </a:r>
          </a:p>
          <a:p>
            <a:pPr marL="285750" indent="-285750">
              <a:lnSpc>
                <a:spcPct val="100000"/>
              </a:lnSpc>
              <a:buFont typeface="Arial" panose="020B0604020202020204" pitchFamily="34" charset="0"/>
              <a:buChar char="•"/>
            </a:pPr>
            <a:r>
              <a:rPr lang="nl-NL" dirty="0"/>
              <a:t>Plegers hebben wel vaak een structureel gebrek aan empathie </a:t>
            </a:r>
          </a:p>
          <a:p>
            <a:pPr marL="285750" indent="-285750">
              <a:lnSpc>
                <a:spcPct val="100000"/>
              </a:lnSpc>
              <a:buFont typeface="Arial" panose="020B0604020202020204" pitchFamily="34" charset="0"/>
              <a:buChar char="•"/>
            </a:pPr>
            <a:r>
              <a:rPr lang="nl-NL" dirty="0"/>
              <a:t>Pleger komt in een proces van vermenging van macht en seks</a:t>
            </a:r>
          </a:p>
          <a:p>
            <a:pPr marL="285750" indent="-285750">
              <a:lnSpc>
                <a:spcPct val="100000"/>
              </a:lnSpc>
              <a:buFont typeface="Arial" panose="020B0604020202020204" pitchFamily="34" charset="0"/>
              <a:buChar char="•"/>
            </a:pPr>
            <a:r>
              <a:rPr lang="nl-NL" dirty="0"/>
              <a:t>Plegers hebben vaak een negatief zelfbeeld </a:t>
            </a:r>
          </a:p>
          <a:p>
            <a:pPr marL="285750" indent="-285750">
              <a:lnSpc>
                <a:spcPct val="100000"/>
              </a:lnSpc>
              <a:buFont typeface="Arial" panose="020B0604020202020204" pitchFamily="34" charset="0"/>
              <a:buChar char="•"/>
            </a:pPr>
            <a:r>
              <a:rPr lang="nl-NL" dirty="0"/>
              <a:t>Plegers hebben vaak moeite met emotionele intimiteit</a:t>
            </a:r>
          </a:p>
        </p:txBody>
      </p:sp>
    </p:spTree>
    <p:extLst>
      <p:ext uri="{BB962C8B-B14F-4D97-AF65-F5344CB8AC3E}">
        <p14:creationId xmlns:p14="http://schemas.microsoft.com/office/powerpoint/2010/main" val="1285168218"/>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8EC92A-5B72-6158-9870-E5700CB5E229}"/>
              </a:ext>
            </a:extLst>
          </p:cNvPr>
          <p:cNvSpPr>
            <a:spLocks noGrp="1"/>
          </p:cNvSpPr>
          <p:nvPr>
            <p:ph type="title"/>
          </p:nvPr>
        </p:nvSpPr>
        <p:spPr>
          <a:xfrm>
            <a:off x="539262" y="960045"/>
            <a:ext cx="5509846" cy="369332"/>
          </a:xfrm>
        </p:spPr>
        <p:txBody>
          <a:bodyPr/>
          <a:lstStyle/>
          <a:p>
            <a:r>
              <a:rPr lang="nl-NL" dirty="0"/>
              <a:t>Proces van misbruik</a:t>
            </a:r>
          </a:p>
        </p:txBody>
      </p:sp>
      <p:pic>
        <p:nvPicPr>
          <p:cNvPr id="4" name="Picture 2" descr="Vraagteken, Denken, Vraag, Denker">
            <a:extLst>
              <a:ext uri="{FF2B5EF4-FFF2-40B4-BE49-F238E27FC236}">
                <a16:creationId xmlns:a16="http://schemas.microsoft.com/office/drawing/2014/main" id="{4FBDEC3F-F410-55E2-55B9-17500971B9E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21" r="-3" b="-3"/>
          <a:stretch/>
        </p:blipFill>
        <p:spPr bwMode="auto">
          <a:xfrm>
            <a:off x="5396593" y="1477737"/>
            <a:ext cx="2738114" cy="2734793"/>
          </a:xfrm>
          <a:custGeom>
            <a:avLst/>
            <a:gdLst/>
            <a:ahLst/>
            <a:cxnLst/>
            <a:rect l="l" t="t" r="r" b="b"/>
            <a:pathLst>
              <a:path w="3860171" h="3855489">
                <a:moveTo>
                  <a:pt x="1930086" y="0"/>
                </a:moveTo>
                <a:lnTo>
                  <a:pt x="1967540" y="3511"/>
                </a:lnTo>
                <a:lnTo>
                  <a:pt x="2003824" y="12875"/>
                </a:lnTo>
                <a:lnTo>
                  <a:pt x="2038938" y="26920"/>
                </a:lnTo>
                <a:lnTo>
                  <a:pt x="2075222" y="44477"/>
                </a:lnTo>
                <a:lnTo>
                  <a:pt x="2109166" y="64375"/>
                </a:lnTo>
                <a:lnTo>
                  <a:pt x="2144279" y="85443"/>
                </a:lnTo>
                <a:lnTo>
                  <a:pt x="2179393" y="104171"/>
                </a:lnTo>
                <a:lnTo>
                  <a:pt x="2214507" y="122898"/>
                </a:lnTo>
                <a:lnTo>
                  <a:pt x="2248450" y="136943"/>
                </a:lnTo>
                <a:lnTo>
                  <a:pt x="2285905" y="146307"/>
                </a:lnTo>
                <a:lnTo>
                  <a:pt x="2322189" y="150989"/>
                </a:lnTo>
                <a:lnTo>
                  <a:pt x="2360814" y="150989"/>
                </a:lnTo>
                <a:lnTo>
                  <a:pt x="2400610" y="148648"/>
                </a:lnTo>
                <a:lnTo>
                  <a:pt x="2440405" y="143966"/>
                </a:lnTo>
                <a:lnTo>
                  <a:pt x="2480201" y="138114"/>
                </a:lnTo>
                <a:lnTo>
                  <a:pt x="2519996" y="133432"/>
                </a:lnTo>
                <a:lnTo>
                  <a:pt x="2559792" y="129921"/>
                </a:lnTo>
                <a:lnTo>
                  <a:pt x="2597247" y="131091"/>
                </a:lnTo>
                <a:lnTo>
                  <a:pt x="2633531" y="135773"/>
                </a:lnTo>
                <a:lnTo>
                  <a:pt x="2668644" y="146307"/>
                </a:lnTo>
                <a:lnTo>
                  <a:pt x="2697906" y="161523"/>
                </a:lnTo>
                <a:lnTo>
                  <a:pt x="2725997" y="181421"/>
                </a:lnTo>
                <a:lnTo>
                  <a:pt x="2750577" y="204830"/>
                </a:lnTo>
                <a:lnTo>
                  <a:pt x="2775156" y="231750"/>
                </a:lnTo>
                <a:lnTo>
                  <a:pt x="2797395" y="259841"/>
                </a:lnTo>
                <a:lnTo>
                  <a:pt x="2819634" y="289103"/>
                </a:lnTo>
                <a:lnTo>
                  <a:pt x="2841872" y="318364"/>
                </a:lnTo>
                <a:lnTo>
                  <a:pt x="2864111" y="346455"/>
                </a:lnTo>
                <a:lnTo>
                  <a:pt x="2887520" y="373376"/>
                </a:lnTo>
                <a:lnTo>
                  <a:pt x="2914441" y="396785"/>
                </a:lnTo>
                <a:lnTo>
                  <a:pt x="2940191" y="417853"/>
                </a:lnTo>
                <a:lnTo>
                  <a:pt x="2969452" y="434240"/>
                </a:lnTo>
                <a:lnTo>
                  <a:pt x="3001055" y="448285"/>
                </a:lnTo>
                <a:lnTo>
                  <a:pt x="3034998" y="459990"/>
                </a:lnTo>
                <a:lnTo>
                  <a:pt x="3070112" y="470524"/>
                </a:lnTo>
                <a:lnTo>
                  <a:pt x="3105226" y="479888"/>
                </a:lnTo>
                <a:lnTo>
                  <a:pt x="3141510" y="489251"/>
                </a:lnTo>
                <a:lnTo>
                  <a:pt x="3175453" y="499785"/>
                </a:lnTo>
                <a:lnTo>
                  <a:pt x="3209396" y="511490"/>
                </a:lnTo>
                <a:lnTo>
                  <a:pt x="3240999" y="525535"/>
                </a:lnTo>
                <a:lnTo>
                  <a:pt x="3269090" y="543092"/>
                </a:lnTo>
                <a:lnTo>
                  <a:pt x="3294840" y="564161"/>
                </a:lnTo>
                <a:lnTo>
                  <a:pt x="3315908" y="589911"/>
                </a:lnTo>
                <a:lnTo>
                  <a:pt x="3333465" y="618002"/>
                </a:lnTo>
                <a:lnTo>
                  <a:pt x="3347510" y="649604"/>
                </a:lnTo>
                <a:lnTo>
                  <a:pt x="3359215" y="683547"/>
                </a:lnTo>
                <a:lnTo>
                  <a:pt x="3369749" y="717491"/>
                </a:lnTo>
                <a:lnTo>
                  <a:pt x="3379113" y="753775"/>
                </a:lnTo>
                <a:lnTo>
                  <a:pt x="3388476" y="788889"/>
                </a:lnTo>
                <a:lnTo>
                  <a:pt x="3399010" y="824002"/>
                </a:lnTo>
                <a:lnTo>
                  <a:pt x="3410715" y="857946"/>
                </a:lnTo>
                <a:lnTo>
                  <a:pt x="3424760" y="889548"/>
                </a:lnTo>
                <a:lnTo>
                  <a:pt x="3441147" y="918809"/>
                </a:lnTo>
                <a:lnTo>
                  <a:pt x="3462215" y="944560"/>
                </a:lnTo>
                <a:lnTo>
                  <a:pt x="3485624" y="971480"/>
                </a:lnTo>
                <a:lnTo>
                  <a:pt x="3512545" y="994889"/>
                </a:lnTo>
                <a:lnTo>
                  <a:pt x="3540636" y="1017128"/>
                </a:lnTo>
                <a:lnTo>
                  <a:pt x="3571068" y="1039367"/>
                </a:lnTo>
                <a:lnTo>
                  <a:pt x="3600329" y="1061605"/>
                </a:lnTo>
                <a:lnTo>
                  <a:pt x="3628420" y="1083844"/>
                </a:lnTo>
                <a:lnTo>
                  <a:pt x="3655341" y="1108424"/>
                </a:lnTo>
                <a:lnTo>
                  <a:pt x="3678750" y="1133003"/>
                </a:lnTo>
                <a:lnTo>
                  <a:pt x="3698648" y="1161094"/>
                </a:lnTo>
                <a:lnTo>
                  <a:pt x="3713864" y="1190356"/>
                </a:lnTo>
                <a:lnTo>
                  <a:pt x="3724398" y="1225469"/>
                </a:lnTo>
                <a:lnTo>
                  <a:pt x="3729080" y="1261754"/>
                </a:lnTo>
                <a:lnTo>
                  <a:pt x="3730250" y="1299208"/>
                </a:lnTo>
                <a:lnTo>
                  <a:pt x="3726739" y="1339004"/>
                </a:lnTo>
                <a:lnTo>
                  <a:pt x="3722057" y="1378799"/>
                </a:lnTo>
                <a:lnTo>
                  <a:pt x="3716205" y="1418595"/>
                </a:lnTo>
                <a:lnTo>
                  <a:pt x="3711523" y="1458391"/>
                </a:lnTo>
                <a:lnTo>
                  <a:pt x="3709182" y="1498186"/>
                </a:lnTo>
                <a:lnTo>
                  <a:pt x="3709182" y="1536811"/>
                </a:lnTo>
                <a:lnTo>
                  <a:pt x="3713864" y="1573096"/>
                </a:lnTo>
                <a:lnTo>
                  <a:pt x="3723228" y="1609380"/>
                </a:lnTo>
                <a:lnTo>
                  <a:pt x="3737273" y="1643323"/>
                </a:lnTo>
                <a:lnTo>
                  <a:pt x="3756000" y="1678437"/>
                </a:lnTo>
                <a:lnTo>
                  <a:pt x="3774728" y="1713550"/>
                </a:lnTo>
                <a:lnTo>
                  <a:pt x="3795796" y="1748664"/>
                </a:lnTo>
                <a:lnTo>
                  <a:pt x="3815694" y="1782608"/>
                </a:lnTo>
                <a:lnTo>
                  <a:pt x="3833250" y="1818892"/>
                </a:lnTo>
                <a:lnTo>
                  <a:pt x="3847296" y="1854005"/>
                </a:lnTo>
                <a:lnTo>
                  <a:pt x="3856660" y="1890290"/>
                </a:lnTo>
                <a:lnTo>
                  <a:pt x="3860171" y="1927744"/>
                </a:lnTo>
                <a:lnTo>
                  <a:pt x="3856660" y="1965199"/>
                </a:lnTo>
                <a:lnTo>
                  <a:pt x="3847296" y="2001483"/>
                </a:lnTo>
                <a:lnTo>
                  <a:pt x="3833250" y="2036597"/>
                </a:lnTo>
                <a:lnTo>
                  <a:pt x="3815694" y="2072881"/>
                </a:lnTo>
                <a:lnTo>
                  <a:pt x="3795796" y="2106824"/>
                </a:lnTo>
                <a:lnTo>
                  <a:pt x="3774728" y="2141938"/>
                </a:lnTo>
                <a:lnTo>
                  <a:pt x="3756000" y="2177052"/>
                </a:lnTo>
                <a:lnTo>
                  <a:pt x="3737273" y="2212166"/>
                </a:lnTo>
                <a:lnTo>
                  <a:pt x="3723228" y="2246109"/>
                </a:lnTo>
                <a:lnTo>
                  <a:pt x="3713864" y="2282393"/>
                </a:lnTo>
                <a:lnTo>
                  <a:pt x="3709182" y="2318677"/>
                </a:lnTo>
                <a:lnTo>
                  <a:pt x="3709182" y="2357302"/>
                </a:lnTo>
                <a:lnTo>
                  <a:pt x="3711523" y="2397098"/>
                </a:lnTo>
                <a:lnTo>
                  <a:pt x="3716205" y="2436894"/>
                </a:lnTo>
                <a:lnTo>
                  <a:pt x="3722057" y="2476689"/>
                </a:lnTo>
                <a:lnTo>
                  <a:pt x="3726739" y="2516485"/>
                </a:lnTo>
                <a:lnTo>
                  <a:pt x="3730250" y="2556280"/>
                </a:lnTo>
                <a:lnTo>
                  <a:pt x="3729080" y="2593735"/>
                </a:lnTo>
                <a:lnTo>
                  <a:pt x="3724398" y="2630019"/>
                </a:lnTo>
                <a:lnTo>
                  <a:pt x="3713864" y="2665133"/>
                </a:lnTo>
                <a:lnTo>
                  <a:pt x="3698648" y="2694394"/>
                </a:lnTo>
                <a:lnTo>
                  <a:pt x="3678750" y="2722485"/>
                </a:lnTo>
                <a:lnTo>
                  <a:pt x="3655341" y="2747065"/>
                </a:lnTo>
                <a:lnTo>
                  <a:pt x="3628420" y="2771645"/>
                </a:lnTo>
                <a:lnTo>
                  <a:pt x="3600329" y="2793883"/>
                </a:lnTo>
                <a:lnTo>
                  <a:pt x="3571068" y="2816122"/>
                </a:lnTo>
                <a:lnTo>
                  <a:pt x="3540636" y="2838361"/>
                </a:lnTo>
                <a:lnTo>
                  <a:pt x="3512545" y="2860599"/>
                </a:lnTo>
                <a:lnTo>
                  <a:pt x="3485624" y="2884009"/>
                </a:lnTo>
                <a:lnTo>
                  <a:pt x="3462215" y="2910929"/>
                </a:lnTo>
                <a:lnTo>
                  <a:pt x="3441147" y="2936679"/>
                </a:lnTo>
                <a:lnTo>
                  <a:pt x="3424760" y="2965941"/>
                </a:lnTo>
                <a:lnTo>
                  <a:pt x="3410715" y="2997543"/>
                </a:lnTo>
                <a:lnTo>
                  <a:pt x="3399010" y="3031486"/>
                </a:lnTo>
                <a:lnTo>
                  <a:pt x="3388476" y="3066600"/>
                </a:lnTo>
                <a:lnTo>
                  <a:pt x="3379113" y="3101714"/>
                </a:lnTo>
                <a:lnTo>
                  <a:pt x="3369749" y="3137998"/>
                </a:lnTo>
                <a:lnTo>
                  <a:pt x="3359215" y="3171941"/>
                </a:lnTo>
                <a:lnTo>
                  <a:pt x="3347510" y="3205885"/>
                </a:lnTo>
                <a:lnTo>
                  <a:pt x="3333465" y="3237487"/>
                </a:lnTo>
                <a:lnTo>
                  <a:pt x="3315908" y="3265578"/>
                </a:lnTo>
                <a:lnTo>
                  <a:pt x="3294840" y="3291328"/>
                </a:lnTo>
                <a:lnTo>
                  <a:pt x="3269090" y="3312396"/>
                </a:lnTo>
                <a:lnTo>
                  <a:pt x="3240999" y="3329953"/>
                </a:lnTo>
                <a:lnTo>
                  <a:pt x="3209396" y="3343999"/>
                </a:lnTo>
                <a:lnTo>
                  <a:pt x="3175453" y="3355703"/>
                </a:lnTo>
                <a:lnTo>
                  <a:pt x="3141510" y="3366237"/>
                </a:lnTo>
                <a:lnTo>
                  <a:pt x="3105226" y="3375601"/>
                </a:lnTo>
                <a:lnTo>
                  <a:pt x="3070112" y="3384965"/>
                </a:lnTo>
                <a:lnTo>
                  <a:pt x="3034998" y="3395499"/>
                </a:lnTo>
                <a:lnTo>
                  <a:pt x="3001055" y="3407203"/>
                </a:lnTo>
                <a:lnTo>
                  <a:pt x="2969452" y="3421249"/>
                </a:lnTo>
                <a:lnTo>
                  <a:pt x="2940191" y="3437635"/>
                </a:lnTo>
                <a:lnTo>
                  <a:pt x="2914441" y="3458704"/>
                </a:lnTo>
                <a:lnTo>
                  <a:pt x="2887520" y="3482113"/>
                </a:lnTo>
                <a:lnTo>
                  <a:pt x="2864111" y="3509033"/>
                </a:lnTo>
                <a:lnTo>
                  <a:pt x="2841872" y="3537124"/>
                </a:lnTo>
                <a:lnTo>
                  <a:pt x="2819634" y="3566386"/>
                </a:lnTo>
                <a:lnTo>
                  <a:pt x="2797395" y="3595647"/>
                </a:lnTo>
                <a:lnTo>
                  <a:pt x="2775156" y="3623738"/>
                </a:lnTo>
                <a:lnTo>
                  <a:pt x="2750577" y="3650659"/>
                </a:lnTo>
                <a:lnTo>
                  <a:pt x="2725997" y="3674068"/>
                </a:lnTo>
                <a:lnTo>
                  <a:pt x="2697906" y="3693966"/>
                </a:lnTo>
                <a:lnTo>
                  <a:pt x="2668644" y="3709182"/>
                </a:lnTo>
                <a:lnTo>
                  <a:pt x="2633531" y="3719716"/>
                </a:lnTo>
                <a:lnTo>
                  <a:pt x="2597247" y="3724398"/>
                </a:lnTo>
                <a:lnTo>
                  <a:pt x="2559792" y="3725568"/>
                </a:lnTo>
                <a:lnTo>
                  <a:pt x="2519996" y="3722057"/>
                </a:lnTo>
                <a:lnTo>
                  <a:pt x="2480201" y="3717375"/>
                </a:lnTo>
                <a:lnTo>
                  <a:pt x="2440405" y="3711523"/>
                </a:lnTo>
                <a:lnTo>
                  <a:pt x="2400610" y="3706841"/>
                </a:lnTo>
                <a:lnTo>
                  <a:pt x="2360814" y="3704500"/>
                </a:lnTo>
                <a:lnTo>
                  <a:pt x="2322189" y="3704500"/>
                </a:lnTo>
                <a:lnTo>
                  <a:pt x="2285905" y="3709182"/>
                </a:lnTo>
                <a:lnTo>
                  <a:pt x="2248450" y="3718545"/>
                </a:lnTo>
                <a:lnTo>
                  <a:pt x="2214507" y="3732591"/>
                </a:lnTo>
                <a:lnTo>
                  <a:pt x="2179393" y="3751318"/>
                </a:lnTo>
                <a:lnTo>
                  <a:pt x="2144279" y="3770045"/>
                </a:lnTo>
                <a:lnTo>
                  <a:pt x="2109166" y="3791114"/>
                </a:lnTo>
                <a:lnTo>
                  <a:pt x="2075222" y="3811011"/>
                </a:lnTo>
                <a:lnTo>
                  <a:pt x="2038938" y="3828568"/>
                </a:lnTo>
                <a:lnTo>
                  <a:pt x="2003824" y="3842614"/>
                </a:lnTo>
                <a:lnTo>
                  <a:pt x="1967540" y="3851978"/>
                </a:lnTo>
                <a:lnTo>
                  <a:pt x="1930086" y="3855489"/>
                </a:lnTo>
                <a:lnTo>
                  <a:pt x="1892631" y="3851978"/>
                </a:lnTo>
                <a:lnTo>
                  <a:pt x="1856347" y="3842614"/>
                </a:lnTo>
                <a:lnTo>
                  <a:pt x="1821233" y="3828568"/>
                </a:lnTo>
                <a:lnTo>
                  <a:pt x="1784949" y="3811011"/>
                </a:lnTo>
                <a:lnTo>
                  <a:pt x="1751005" y="3791114"/>
                </a:lnTo>
                <a:lnTo>
                  <a:pt x="1715892" y="3770045"/>
                </a:lnTo>
                <a:lnTo>
                  <a:pt x="1680778" y="3751318"/>
                </a:lnTo>
                <a:lnTo>
                  <a:pt x="1645664" y="3732591"/>
                </a:lnTo>
                <a:lnTo>
                  <a:pt x="1610550" y="3718545"/>
                </a:lnTo>
                <a:lnTo>
                  <a:pt x="1574266" y="3709182"/>
                </a:lnTo>
                <a:lnTo>
                  <a:pt x="1537982" y="3704500"/>
                </a:lnTo>
                <a:lnTo>
                  <a:pt x="1499357" y="3704500"/>
                </a:lnTo>
                <a:lnTo>
                  <a:pt x="1459561" y="3706841"/>
                </a:lnTo>
                <a:lnTo>
                  <a:pt x="1419766" y="3711523"/>
                </a:lnTo>
                <a:lnTo>
                  <a:pt x="1379970" y="3717375"/>
                </a:lnTo>
                <a:lnTo>
                  <a:pt x="1340175" y="3722057"/>
                </a:lnTo>
                <a:lnTo>
                  <a:pt x="1300379" y="3725568"/>
                </a:lnTo>
                <a:lnTo>
                  <a:pt x="1262924" y="3724398"/>
                </a:lnTo>
                <a:lnTo>
                  <a:pt x="1226640" y="3719716"/>
                </a:lnTo>
                <a:lnTo>
                  <a:pt x="1191526" y="3709182"/>
                </a:lnTo>
                <a:lnTo>
                  <a:pt x="1162265" y="3693966"/>
                </a:lnTo>
                <a:lnTo>
                  <a:pt x="1134174" y="3674068"/>
                </a:lnTo>
                <a:lnTo>
                  <a:pt x="1109594" y="3650659"/>
                </a:lnTo>
                <a:lnTo>
                  <a:pt x="1085015" y="3623738"/>
                </a:lnTo>
                <a:lnTo>
                  <a:pt x="1062776" y="3595647"/>
                </a:lnTo>
                <a:lnTo>
                  <a:pt x="1040537" y="3566386"/>
                </a:lnTo>
                <a:lnTo>
                  <a:pt x="1018299" y="3537124"/>
                </a:lnTo>
                <a:lnTo>
                  <a:pt x="996060" y="3509033"/>
                </a:lnTo>
                <a:lnTo>
                  <a:pt x="972651" y="3482113"/>
                </a:lnTo>
                <a:lnTo>
                  <a:pt x="945730" y="3458704"/>
                </a:lnTo>
                <a:lnTo>
                  <a:pt x="919980" y="3437635"/>
                </a:lnTo>
                <a:lnTo>
                  <a:pt x="890719" y="3421249"/>
                </a:lnTo>
                <a:lnTo>
                  <a:pt x="859116" y="3407203"/>
                </a:lnTo>
                <a:lnTo>
                  <a:pt x="825173" y="3395499"/>
                </a:lnTo>
                <a:lnTo>
                  <a:pt x="790059" y="3384965"/>
                </a:lnTo>
                <a:lnTo>
                  <a:pt x="754946" y="3375601"/>
                </a:lnTo>
                <a:lnTo>
                  <a:pt x="718662" y="3366237"/>
                </a:lnTo>
                <a:lnTo>
                  <a:pt x="684718" y="3355703"/>
                </a:lnTo>
                <a:lnTo>
                  <a:pt x="650775" y="3343999"/>
                </a:lnTo>
                <a:lnTo>
                  <a:pt x="619173" y="3329953"/>
                </a:lnTo>
                <a:lnTo>
                  <a:pt x="591082" y="3312396"/>
                </a:lnTo>
                <a:lnTo>
                  <a:pt x="565332" y="3291328"/>
                </a:lnTo>
                <a:lnTo>
                  <a:pt x="544263" y="3265578"/>
                </a:lnTo>
                <a:lnTo>
                  <a:pt x="526706" y="3237487"/>
                </a:lnTo>
                <a:lnTo>
                  <a:pt x="512661" y="3205885"/>
                </a:lnTo>
                <a:lnTo>
                  <a:pt x="500956" y="3171941"/>
                </a:lnTo>
                <a:lnTo>
                  <a:pt x="490422" y="3137998"/>
                </a:lnTo>
                <a:lnTo>
                  <a:pt x="481059" y="3101714"/>
                </a:lnTo>
                <a:lnTo>
                  <a:pt x="471695" y="3066600"/>
                </a:lnTo>
                <a:lnTo>
                  <a:pt x="461161" y="3031486"/>
                </a:lnTo>
                <a:lnTo>
                  <a:pt x="449456" y="2997543"/>
                </a:lnTo>
                <a:lnTo>
                  <a:pt x="435411" y="2965941"/>
                </a:lnTo>
                <a:lnTo>
                  <a:pt x="419024" y="2936679"/>
                </a:lnTo>
                <a:lnTo>
                  <a:pt x="397956" y="2910929"/>
                </a:lnTo>
                <a:lnTo>
                  <a:pt x="374547" y="2884009"/>
                </a:lnTo>
                <a:lnTo>
                  <a:pt x="347626" y="2860599"/>
                </a:lnTo>
                <a:lnTo>
                  <a:pt x="318365" y="2838361"/>
                </a:lnTo>
                <a:lnTo>
                  <a:pt x="289103" y="2816122"/>
                </a:lnTo>
                <a:lnTo>
                  <a:pt x="259842" y="2793883"/>
                </a:lnTo>
                <a:lnTo>
                  <a:pt x="231751" y="2771645"/>
                </a:lnTo>
                <a:lnTo>
                  <a:pt x="204830" y="2747065"/>
                </a:lnTo>
                <a:lnTo>
                  <a:pt x="181421" y="2722485"/>
                </a:lnTo>
                <a:lnTo>
                  <a:pt x="161523" y="2694394"/>
                </a:lnTo>
                <a:lnTo>
                  <a:pt x="146308" y="2665133"/>
                </a:lnTo>
                <a:lnTo>
                  <a:pt x="135773" y="2630019"/>
                </a:lnTo>
                <a:lnTo>
                  <a:pt x="131092" y="2593735"/>
                </a:lnTo>
                <a:lnTo>
                  <a:pt x="129921" y="2556280"/>
                </a:lnTo>
                <a:lnTo>
                  <a:pt x="133432" y="2516485"/>
                </a:lnTo>
                <a:lnTo>
                  <a:pt x="138114" y="2476689"/>
                </a:lnTo>
                <a:lnTo>
                  <a:pt x="143967" y="2436894"/>
                </a:lnTo>
                <a:lnTo>
                  <a:pt x="148648" y="2397098"/>
                </a:lnTo>
                <a:lnTo>
                  <a:pt x="150989" y="2357302"/>
                </a:lnTo>
                <a:lnTo>
                  <a:pt x="150989" y="2318677"/>
                </a:lnTo>
                <a:lnTo>
                  <a:pt x="146308" y="2282393"/>
                </a:lnTo>
                <a:lnTo>
                  <a:pt x="136944" y="2246109"/>
                </a:lnTo>
                <a:lnTo>
                  <a:pt x="122898" y="2212166"/>
                </a:lnTo>
                <a:lnTo>
                  <a:pt x="105341" y="2177052"/>
                </a:lnTo>
                <a:lnTo>
                  <a:pt x="85444" y="2141938"/>
                </a:lnTo>
                <a:lnTo>
                  <a:pt x="64375" y="2106824"/>
                </a:lnTo>
                <a:lnTo>
                  <a:pt x="44478" y="2072881"/>
                </a:lnTo>
                <a:lnTo>
                  <a:pt x="26921" y="2036597"/>
                </a:lnTo>
                <a:lnTo>
                  <a:pt x="12875" y="2001483"/>
                </a:lnTo>
                <a:lnTo>
                  <a:pt x="3512" y="1965199"/>
                </a:lnTo>
                <a:lnTo>
                  <a:pt x="0" y="1927744"/>
                </a:lnTo>
                <a:lnTo>
                  <a:pt x="3512" y="1890290"/>
                </a:lnTo>
                <a:lnTo>
                  <a:pt x="12875" y="1854005"/>
                </a:lnTo>
                <a:lnTo>
                  <a:pt x="26921" y="1818892"/>
                </a:lnTo>
                <a:lnTo>
                  <a:pt x="44478" y="1782608"/>
                </a:lnTo>
                <a:lnTo>
                  <a:pt x="64375" y="1748664"/>
                </a:lnTo>
                <a:lnTo>
                  <a:pt x="85444" y="1713550"/>
                </a:lnTo>
                <a:lnTo>
                  <a:pt x="105341" y="1678437"/>
                </a:lnTo>
                <a:lnTo>
                  <a:pt x="122898" y="1643323"/>
                </a:lnTo>
                <a:lnTo>
                  <a:pt x="136944" y="1609380"/>
                </a:lnTo>
                <a:lnTo>
                  <a:pt x="146308" y="1573096"/>
                </a:lnTo>
                <a:lnTo>
                  <a:pt x="150989" y="1536811"/>
                </a:lnTo>
                <a:lnTo>
                  <a:pt x="150989" y="1498186"/>
                </a:lnTo>
                <a:lnTo>
                  <a:pt x="148648" y="1458391"/>
                </a:lnTo>
                <a:lnTo>
                  <a:pt x="143967" y="1418595"/>
                </a:lnTo>
                <a:lnTo>
                  <a:pt x="138114" y="1378799"/>
                </a:lnTo>
                <a:lnTo>
                  <a:pt x="133432" y="1339004"/>
                </a:lnTo>
                <a:lnTo>
                  <a:pt x="129921" y="1299208"/>
                </a:lnTo>
                <a:lnTo>
                  <a:pt x="131092" y="1261754"/>
                </a:lnTo>
                <a:lnTo>
                  <a:pt x="135773" y="1225469"/>
                </a:lnTo>
                <a:lnTo>
                  <a:pt x="146308" y="1190356"/>
                </a:lnTo>
                <a:lnTo>
                  <a:pt x="161523" y="1161094"/>
                </a:lnTo>
                <a:lnTo>
                  <a:pt x="181421" y="1133003"/>
                </a:lnTo>
                <a:lnTo>
                  <a:pt x="204830" y="1108424"/>
                </a:lnTo>
                <a:lnTo>
                  <a:pt x="231751" y="1083844"/>
                </a:lnTo>
                <a:lnTo>
                  <a:pt x="259842" y="1061605"/>
                </a:lnTo>
                <a:lnTo>
                  <a:pt x="289103" y="1039367"/>
                </a:lnTo>
                <a:lnTo>
                  <a:pt x="318365" y="1017128"/>
                </a:lnTo>
                <a:lnTo>
                  <a:pt x="347626" y="994889"/>
                </a:lnTo>
                <a:lnTo>
                  <a:pt x="374547" y="971480"/>
                </a:lnTo>
                <a:lnTo>
                  <a:pt x="397956" y="944560"/>
                </a:lnTo>
                <a:lnTo>
                  <a:pt x="419024" y="918809"/>
                </a:lnTo>
                <a:lnTo>
                  <a:pt x="435411" y="889548"/>
                </a:lnTo>
                <a:lnTo>
                  <a:pt x="449456" y="857946"/>
                </a:lnTo>
                <a:lnTo>
                  <a:pt x="461161" y="824002"/>
                </a:lnTo>
                <a:lnTo>
                  <a:pt x="471695" y="788889"/>
                </a:lnTo>
                <a:lnTo>
                  <a:pt x="481059" y="753775"/>
                </a:lnTo>
                <a:lnTo>
                  <a:pt x="490422" y="717491"/>
                </a:lnTo>
                <a:lnTo>
                  <a:pt x="500956" y="683547"/>
                </a:lnTo>
                <a:lnTo>
                  <a:pt x="512661" y="649604"/>
                </a:lnTo>
                <a:lnTo>
                  <a:pt x="526706" y="618002"/>
                </a:lnTo>
                <a:lnTo>
                  <a:pt x="544263" y="589911"/>
                </a:lnTo>
                <a:lnTo>
                  <a:pt x="565332" y="564161"/>
                </a:lnTo>
                <a:lnTo>
                  <a:pt x="591082" y="543092"/>
                </a:lnTo>
                <a:lnTo>
                  <a:pt x="619173" y="525535"/>
                </a:lnTo>
                <a:lnTo>
                  <a:pt x="650775" y="511490"/>
                </a:lnTo>
                <a:lnTo>
                  <a:pt x="684718" y="499785"/>
                </a:lnTo>
                <a:lnTo>
                  <a:pt x="718662" y="489251"/>
                </a:lnTo>
                <a:lnTo>
                  <a:pt x="754946" y="479888"/>
                </a:lnTo>
                <a:lnTo>
                  <a:pt x="790059" y="470524"/>
                </a:lnTo>
                <a:lnTo>
                  <a:pt x="825173" y="459990"/>
                </a:lnTo>
                <a:lnTo>
                  <a:pt x="859116" y="448285"/>
                </a:lnTo>
                <a:lnTo>
                  <a:pt x="890719" y="434240"/>
                </a:lnTo>
                <a:lnTo>
                  <a:pt x="919980" y="417853"/>
                </a:lnTo>
                <a:lnTo>
                  <a:pt x="945730" y="396785"/>
                </a:lnTo>
                <a:lnTo>
                  <a:pt x="972651" y="373376"/>
                </a:lnTo>
                <a:lnTo>
                  <a:pt x="996060" y="346455"/>
                </a:lnTo>
                <a:lnTo>
                  <a:pt x="1018299" y="318364"/>
                </a:lnTo>
                <a:lnTo>
                  <a:pt x="1040537" y="289103"/>
                </a:lnTo>
                <a:lnTo>
                  <a:pt x="1062776" y="259841"/>
                </a:lnTo>
                <a:lnTo>
                  <a:pt x="1085015" y="231750"/>
                </a:lnTo>
                <a:lnTo>
                  <a:pt x="1109594" y="204830"/>
                </a:lnTo>
                <a:lnTo>
                  <a:pt x="1134174" y="181421"/>
                </a:lnTo>
                <a:lnTo>
                  <a:pt x="1162265" y="161523"/>
                </a:lnTo>
                <a:lnTo>
                  <a:pt x="1191526" y="146307"/>
                </a:lnTo>
                <a:lnTo>
                  <a:pt x="1226640" y="135773"/>
                </a:lnTo>
                <a:lnTo>
                  <a:pt x="1262924" y="131091"/>
                </a:lnTo>
                <a:lnTo>
                  <a:pt x="1300379" y="129921"/>
                </a:lnTo>
                <a:lnTo>
                  <a:pt x="1340175" y="133432"/>
                </a:lnTo>
                <a:lnTo>
                  <a:pt x="1379970" y="138114"/>
                </a:lnTo>
                <a:lnTo>
                  <a:pt x="1419766" y="143966"/>
                </a:lnTo>
                <a:lnTo>
                  <a:pt x="1459561" y="148648"/>
                </a:lnTo>
                <a:lnTo>
                  <a:pt x="1499357" y="150989"/>
                </a:lnTo>
                <a:lnTo>
                  <a:pt x="1537982" y="150989"/>
                </a:lnTo>
                <a:lnTo>
                  <a:pt x="1574266" y="146307"/>
                </a:lnTo>
                <a:lnTo>
                  <a:pt x="1610550" y="136943"/>
                </a:lnTo>
                <a:lnTo>
                  <a:pt x="1645664" y="122898"/>
                </a:lnTo>
                <a:lnTo>
                  <a:pt x="1680778" y="104171"/>
                </a:lnTo>
                <a:lnTo>
                  <a:pt x="1715892" y="85443"/>
                </a:lnTo>
                <a:lnTo>
                  <a:pt x="1751005" y="64375"/>
                </a:lnTo>
                <a:lnTo>
                  <a:pt x="1784949" y="44477"/>
                </a:lnTo>
                <a:lnTo>
                  <a:pt x="1821233" y="26920"/>
                </a:lnTo>
                <a:lnTo>
                  <a:pt x="1856347" y="12875"/>
                </a:lnTo>
                <a:lnTo>
                  <a:pt x="1892631" y="3511"/>
                </a:lnTo>
                <a:close/>
              </a:path>
            </a:pathLst>
          </a:custGeom>
          <a:noFill/>
          <a:extLst>
            <a:ext uri="{909E8E84-426E-40DD-AFC4-6F175D3DCCD1}">
              <a14:hiddenFill xmlns:a14="http://schemas.microsoft.com/office/drawing/2010/main">
                <a:solidFill>
                  <a:srgbClr val="FFFFFF"/>
                </a:solidFill>
              </a14:hiddenFill>
            </a:ext>
          </a:extLst>
        </p:spPr>
      </p:pic>
      <p:sp>
        <p:nvSpPr>
          <p:cNvPr id="5" name="Tijdelijke aanduiding voor inhoud 2">
            <a:extLst>
              <a:ext uri="{FF2B5EF4-FFF2-40B4-BE49-F238E27FC236}">
                <a16:creationId xmlns:a16="http://schemas.microsoft.com/office/drawing/2014/main" id="{62B4E235-91F3-9DC5-FA7D-3C23DAB2E054}"/>
              </a:ext>
            </a:extLst>
          </p:cNvPr>
          <p:cNvSpPr txBox="1">
            <a:spLocks/>
          </p:cNvSpPr>
          <p:nvPr/>
        </p:nvSpPr>
        <p:spPr bwMode="auto">
          <a:xfrm>
            <a:off x="539262" y="1983922"/>
            <a:ext cx="4473609" cy="2931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0" rIns="91440" bIns="45720" numCol="1" anchor="t" anchorCtr="0" compatLnSpc="1">
            <a:prstTxWarp prst="textNoShape">
              <a:avLst/>
            </a:prstTxWarp>
            <a:normAutofit/>
          </a:bodyPr>
          <a:lstStyle>
            <a:lvl1pPr marL="0" indent="0" algn="l" defTabSz="457200" rtl="0" eaLnBrk="1" fontAlgn="base" latinLnBrk="0" hangingPunct="1">
              <a:spcBef>
                <a:spcPct val="20000"/>
              </a:spcBef>
              <a:spcAft>
                <a:spcPct val="0"/>
              </a:spcAft>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0" indent="0" algn="l" defTabSz="457200" rtl="0" eaLnBrk="1" fontAlgn="base" latinLnBrk="0" hangingPunct="1">
              <a:spcBef>
                <a:spcPct val="20000"/>
              </a:spcBef>
              <a:spcAft>
                <a:spcPct val="0"/>
              </a:spcAft>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80975" indent="-180975" algn="l" defTabSz="457200" rtl="0" eaLnBrk="1" fontAlgn="base" latinLnBrk="0" hangingPunct="1">
              <a:spcBef>
                <a:spcPct val="20000"/>
              </a:spcBef>
              <a:spcAft>
                <a:spcPct val="0"/>
              </a:spcAft>
              <a:buFont typeface="Arial" panose="020B0604020202020204" pitchFamily="34" charset="0"/>
              <a:buChar char="•"/>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271463" indent="-271463" algn="l" defTabSz="457200" rtl="0" eaLnBrk="1" fontAlgn="base" latinLnBrk="0" hangingPunct="1">
              <a:spcBef>
                <a:spcPct val="20000"/>
              </a:spcBef>
              <a:spcAft>
                <a:spcPct val="0"/>
              </a:spcAft>
              <a:buFont typeface="+mj-lt"/>
              <a:buAutoNum type="arabicPeriod"/>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0" indent="0" algn="l" defTabSz="457200" rtl="0" eaLnBrk="1" fontAlgn="base" latinLnBrk="0" hangingPunct="1">
              <a:spcBef>
                <a:spcPct val="20000"/>
              </a:spcBef>
              <a:spcAft>
                <a:spcPct val="0"/>
              </a:spcAft>
              <a:buFont typeface="Arial"/>
              <a:buNone/>
              <a:defRPr lang="nl-NL" sz="1600" kern="1200" dirty="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nl-NL" dirty="0"/>
              <a:t>1. Fase van </a:t>
            </a:r>
            <a:r>
              <a:rPr lang="nl-NL" dirty="0" err="1"/>
              <a:t>grooming</a:t>
            </a:r>
            <a:endParaRPr lang="nl-NL" dirty="0"/>
          </a:p>
          <a:p>
            <a:r>
              <a:rPr lang="nl-NL" dirty="0"/>
              <a:t>2. Fase van emotionele afhankelijkheid</a:t>
            </a:r>
          </a:p>
          <a:p>
            <a:r>
              <a:rPr lang="nl-NL" dirty="0"/>
              <a:t>3. Er ontstaat een exclusief contact</a:t>
            </a:r>
          </a:p>
          <a:p>
            <a:r>
              <a:rPr lang="nl-NL" dirty="0"/>
              <a:t>4. Er ontstaat een geheim</a:t>
            </a:r>
          </a:p>
          <a:p>
            <a:r>
              <a:rPr lang="nl-NL" dirty="0"/>
              <a:t>5. Er ontstaat een seksueel contact</a:t>
            </a:r>
          </a:p>
        </p:txBody>
      </p:sp>
    </p:spTree>
    <p:extLst>
      <p:ext uri="{BB962C8B-B14F-4D97-AF65-F5344CB8AC3E}">
        <p14:creationId xmlns:p14="http://schemas.microsoft.com/office/powerpoint/2010/main" val="3246942590"/>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32ECA21-C362-0C06-702F-7D2D802BB3A6}"/>
              </a:ext>
            </a:extLst>
          </p:cNvPr>
          <p:cNvSpPr>
            <a:spLocks noGrp="1"/>
          </p:cNvSpPr>
          <p:nvPr>
            <p:ph type="title"/>
          </p:nvPr>
        </p:nvSpPr>
        <p:spPr/>
        <p:txBody>
          <a:bodyPr/>
          <a:lstStyle/>
          <a:p>
            <a:r>
              <a:rPr lang="nl-NL" dirty="0" err="1"/>
              <a:t>Mind-fuck</a:t>
            </a:r>
            <a:r>
              <a:rPr lang="nl-NL" dirty="0"/>
              <a:t> van de pleger</a:t>
            </a:r>
          </a:p>
        </p:txBody>
      </p:sp>
      <p:sp>
        <p:nvSpPr>
          <p:cNvPr id="3" name="Tijdelijke aanduiding voor inhoud 2">
            <a:extLst>
              <a:ext uri="{FF2B5EF4-FFF2-40B4-BE49-F238E27FC236}">
                <a16:creationId xmlns:a16="http://schemas.microsoft.com/office/drawing/2014/main" id="{B994F343-847C-2595-CCA6-D4A043E96350}"/>
              </a:ext>
            </a:extLst>
          </p:cNvPr>
          <p:cNvSpPr>
            <a:spLocks noGrp="1"/>
          </p:cNvSpPr>
          <p:nvPr>
            <p:ph idx="1"/>
          </p:nvPr>
        </p:nvSpPr>
        <p:spPr/>
        <p:txBody>
          <a:bodyPr/>
          <a:lstStyle/>
          <a:p>
            <a:pPr marL="0" indent="0">
              <a:buNone/>
            </a:pPr>
            <a:r>
              <a:rPr lang="nl-NL" dirty="0"/>
              <a:t>-  “Jij vond het zelf toch ook lekker? </a:t>
            </a:r>
          </a:p>
          <a:p>
            <a:pPr marL="0" indent="0">
              <a:buNone/>
            </a:pPr>
            <a:r>
              <a:rPr lang="nl-NL" dirty="0"/>
              <a:t>-  “Je was hartstikke nat“ </a:t>
            </a:r>
          </a:p>
          <a:p>
            <a:pPr>
              <a:buFontTx/>
              <a:buChar char="-"/>
            </a:pPr>
            <a:r>
              <a:rPr lang="nl-NL" dirty="0"/>
              <a:t>  “Je wilde het zelf” </a:t>
            </a:r>
          </a:p>
          <a:p>
            <a:pPr>
              <a:buFontTx/>
              <a:buChar char="-"/>
            </a:pPr>
            <a:r>
              <a:rPr lang="nl-NL" dirty="0"/>
              <a:t>  “Jij bent er zelf mee begonnen” </a:t>
            </a:r>
          </a:p>
          <a:p>
            <a:pPr>
              <a:buFontTx/>
              <a:buChar char="-"/>
            </a:pPr>
            <a:r>
              <a:rPr lang="nl-NL" dirty="0"/>
              <a:t>  “Ik wil je alleen maar laten voelen hoeveel ik van      	je hou“ </a:t>
            </a:r>
          </a:p>
          <a:p>
            <a:pPr>
              <a:buFontTx/>
              <a:buChar char="-"/>
            </a:pPr>
            <a:r>
              <a:rPr lang="nl-NL" dirty="0"/>
              <a:t>  “Wij hebben iets speciaals, een geheimpje”</a:t>
            </a:r>
          </a:p>
          <a:p>
            <a:pPr>
              <a:buFontTx/>
              <a:buChar char="-"/>
            </a:pPr>
            <a:r>
              <a:rPr lang="nl-NL" dirty="0"/>
              <a:t>  “Als jij van me houdt, dan hoort dit erbij”</a:t>
            </a:r>
          </a:p>
          <a:p>
            <a:pPr>
              <a:buFontTx/>
              <a:buChar char="-"/>
            </a:pPr>
            <a:r>
              <a:rPr lang="nl-NL" dirty="0"/>
              <a:t>  “Andere mensen begrijpen dit niet” </a:t>
            </a:r>
          </a:p>
          <a:p>
            <a:pPr>
              <a:buFontTx/>
              <a:buChar char="-"/>
            </a:pPr>
            <a:r>
              <a:rPr lang="nl-NL" dirty="0"/>
              <a:t>  ”Als je het vertelt, dan ……”</a:t>
            </a:r>
          </a:p>
          <a:p>
            <a:endParaRPr lang="nl-NL" dirty="0"/>
          </a:p>
        </p:txBody>
      </p:sp>
      <p:pic>
        <p:nvPicPr>
          <p:cNvPr id="4" name="Picture 2" descr="Menselijk, Mes, Rug, Depressie, Verraad">
            <a:extLst>
              <a:ext uri="{FF2B5EF4-FFF2-40B4-BE49-F238E27FC236}">
                <a16:creationId xmlns:a16="http://schemas.microsoft.com/office/drawing/2014/main" id="{6EFD6703-4361-59C5-1D7D-E3789139272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91738" y="1636389"/>
            <a:ext cx="2413000" cy="2189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3193361"/>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D628B3F-CDA0-4712-4F3D-65FB6F8BF4C2}"/>
              </a:ext>
            </a:extLst>
          </p:cNvPr>
          <p:cNvSpPr>
            <a:spLocks noGrp="1"/>
          </p:cNvSpPr>
          <p:nvPr>
            <p:ph type="title"/>
          </p:nvPr>
        </p:nvSpPr>
        <p:spPr>
          <a:xfrm>
            <a:off x="539262" y="790810"/>
            <a:ext cx="5509846" cy="369332"/>
          </a:xfrm>
        </p:spPr>
        <p:txBody>
          <a:bodyPr/>
          <a:lstStyle/>
          <a:p>
            <a:r>
              <a:rPr lang="nl-NL" dirty="0"/>
              <a:t>Waarom doen plegers het?</a:t>
            </a:r>
          </a:p>
        </p:txBody>
      </p:sp>
      <p:sp>
        <p:nvSpPr>
          <p:cNvPr id="3" name="Tijdelijke aanduiding voor inhoud 2">
            <a:extLst>
              <a:ext uri="{FF2B5EF4-FFF2-40B4-BE49-F238E27FC236}">
                <a16:creationId xmlns:a16="http://schemas.microsoft.com/office/drawing/2014/main" id="{18822343-46BB-7830-334A-EAB40CC308A3}"/>
              </a:ext>
            </a:extLst>
          </p:cNvPr>
          <p:cNvSpPr>
            <a:spLocks noGrp="1"/>
          </p:cNvSpPr>
          <p:nvPr>
            <p:ph idx="1"/>
          </p:nvPr>
        </p:nvSpPr>
        <p:spPr>
          <a:xfrm>
            <a:off x="539262" y="1433145"/>
            <a:ext cx="5509846" cy="3439063"/>
          </a:xfrm>
        </p:spPr>
        <p:txBody>
          <a:bodyPr/>
          <a:lstStyle/>
          <a:p>
            <a:pPr>
              <a:buFontTx/>
              <a:buChar char="-"/>
            </a:pPr>
            <a:r>
              <a:rPr lang="nl-NL" dirty="0"/>
              <a:t>Omdat het kan (“ik wil het én ik doe het”) </a:t>
            </a:r>
          </a:p>
          <a:p>
            <a:pPr>
              <a:buFontTx/>
              <a:buChar char="-"/>
            </a:pPr>
            <a:r>
              <a:rPr lang="nl-NL" dirty="0"/>
              <a:t>Antisociaal gedrag/weinig empathie </a:t>
            </a:r>
          </a:p>
          <a:p>
            <a:pPr>
              <a:buFontTx/>
              <a:buChar char="-"/>
            </a:pPr>
            <a:r>
              <a:rPr lang="nl-NL" dirty="0"/>
              <a:t>Zin in seks/verslaving</a:t>
            </a:r>
          </a:p>
          <a:p>
            <a:pPr>
              <a:buFontTx/>
              <a:buChar char="-"/>
            </a:pPr>
            <a:r>
              <a:rPr lang="nl-NL" dirty="0"/>
              <a:t>(Seksuele) aantrekking tot kinderen </a:t>
            </a:r>
          </a:p>
          <a:p>
            <a:pPr>
              <a:buFontTx/>
              <a:buChar char="-"/>
            </a:pPr>
            <a:r>
              <a:rPr lang="nl-NL" dirty="0"/>
              <a:t>Verwarring intimiteit - seksualiteit </a:t>
            </a:r>
          </a:p>
          <a:p>
            <a:pPr>
              <a:buFontTx/>
              <a:buChar char="-"/>
            </a:pPr>
            <a:r>
              <a:rPr lang="nl-NL" dirty="0"/>
              <a:t>Geen remming door drugs/alcohol</a:t>
            </a:r>
          </a:p>
          <a:p>
            <a:pPr>
              <a:buFontTx/>
              <a:buChar char="-"/>
            </a:pPr>
            <a:r>
              <a:rPr lang="nl-NL" dirty="0"/>
              <a:t>Eigen traumatisering </a:t>
            </a:r>
          </a:p>
          <a:p>
            <a:pPr>
              <a:buFontTx/>
              <a:buChar char="-"/>
            </a:pPr>
            <a:r>
              <a:rPr lang="nl-NL" dirty="0"/>
              <a:t>Bron van inkomsten</a:t>
            </a:r>
          </a:p>
        </p:txBody>
      </p:sp>
      <p:pic>
        <p:nvPicPr>
          <p:cNvPr id="4" name="Picture 2" descr="Vraagteken, Vraag, Markering, Symbool">
            <a:extLst>
              <a:ext uri="{FF2B5EF4-FFF2-40B4-BE49-F238E27FC236}">
                <a16:creationId xmlns:a16="http://schemas.microsoft.com/office/drawing/2014/main" id="{808096B2-3B66-399E-78FD-D86DBE78830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370" r="30822"/>
          <a:stretch/>
        </p:blipFill>
        <p:spPr bwMode="auto">
          <a:xfrm>
            <a:off x="6106629" y="1155560"/>
            <a:ext cx="2727127" cy="38535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155954"/>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55652DB-DA54-BA2A-641B-8BF0526A7FB8}"/>
              </a:ext>
            </a:extLst>
          </p:cNvPr>
          <p:cNvSpPr>
            <a:spLocks noGrp="1"/>
          </p:cNvSpPr>
          <p:nvPr>
            <p:ph type="title"/>
          </p:nvPr>
        </p:nvSpPr>
        <p:spPr/>
        <p:txBody>
          <a:bodyPr/>
          <a:lstStyle/>
          <a:p>
            <a:r>
              <a:rPr lang="nl-NL" dirty="0"/>
              <a:t>Afwegingen van de pleger</a:t>
            </a:r>
          </a:p>
        </p:txBody>
      </p:sp>
      <p:graphicFrame>
        <p:nvGraphicFramePr>
          <p:cNvPr id="4" name="Tijdelijke aanduiding voor inhoud 2">
            <a:extLst>
              <a:ext uri="{FF2B5EF4-FFF2-40B4-BE49-F238E27FC236}">
                <a16:creationId xmlns:a16="http://schemas.microsoft.com/office/drawing/2014/main" id="{4AEE9FDB-3CEE-2074-D5C0-5AED8DCE7356}"/>
              </a:ext>
            </a:extLst>
          </p:cNvPr>
          <p:cNvGraphicFramePr>
            <a:graphicFrameLocks/>
          </p:cNvGraphicFramePr>
          <p:nvPr>
            <p:extLst>
              <p:ext uri="{D42A27DB-BD31-4B8C-83A1-F6EECF244321}">
                <p14:modId xmlns:p14="http://schemas.microsoft.com/office/powerpoint/2010/main" val="2396250735"/>
              </p:ext>
            </p:extLst>
          </p:nvPr>
        </p:nvGraphicFramePr>
        <p:xfrm>
          <a:off x="636133" y="1494064"/>
          <a:ext cx="7634288" cy="26955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79574270"/>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EC195C1-CD65-7C74-FF7F-7DB01A46F0D6}"/>
              </a:ext>
            </a:extLst>
          </p:cNvPr>
          <p:cNvSpPr>
            <a:spLocks noGrp="1"/>
          </p:cNvSpPr>
          <p:nvPr>
            <p:ph type="title"/>
          </p:nvPr>
        </p:nvSpPr>
        <p:spPr>
          <a:xfrm>
            <a:off x="539262" y="997358"/>
            <a:ext cx="5509846" cy="369332"/>
          </a:xfrm>
        </p:spPr>
        <p:txBody>
          <a:bodyPr/>
          <a:lstStyle/>
          <a:p>
            <a:r>
              <a:rPr lang="nl-NL" dirty="0"/>
              <a:t>Slachtofferkeuze</a:t>
            </a:r>
          </a:p>
        </p:txBody>
      </p:sp>
      <p:sp>
        <p:nvSpPr>
          <p:cNvPr id="3" name="Tijdelijke aanduiding voor inhoud 2">
            <a:extLst>
              <a:ext uri="{FF2B5EF4-FFF2-40B4-BE49-F238E27FC236}">
                <a16:creationId xmlns:a16="http://schemas.microsoft.com/office/drawing/2014/main" id="{33BEE0E8-001D-0DD8-4F97-EF9AD6FAC816}"/>
              </a:ext>
            </a:extLst>
          </p:cNvPr>
          <p:cNvSpPr>
            <a:spLocks noGrp="1"/>
          </p:cNvSpPr>
          <p:nvPr>
            <p:ph idx="1"/>
          </p:nvPr>
        </p:nvSpPr>
        <p:spPr>
          <a:xfrm>
            <a:off x="539262" y="1947151"/>
            <a:ext cx="5509846" cy="3439063"/>
          </a:xfrm>
        </p:spPr>
        <p:txBody>
          <a:bodyPr/>
          <a:lstStyle/>
          <a:p>
            <a:pPr marL="285750" indent="-285750">
              <a:buFont typeface="Wingdings" panose="05000000000000000000" pitchFamily="2" charset="2"/>
              <a:buChar char="Ø"/>
            </a:pPr>
            <a:r>
              <a:rPr lang="nl-NL" dirty="0"/>
              <a:t>Toegang tot het kind</a:t>
            </a:r>
          </a:p>
          <a:p>
            <a:pPr marL="285750" indent="-285750">
              <a:buFont typeface="Wingdings" panose="05000000000000000000" pitchFamily="2" charset="2"/>
              <a:buChar char="Ø"/>
            </a:pPr>
            <a:r>
              <a:rPr lang="nl-NL" dirty="0"/>
              <a:t>Kind dat niet praat</a:t>
            </a:r>
          </a:p>
          <a:p>
            <a:pPr marL="285750" indent="-285750">
              <a:buFont typeface="Wingdings" panose="05000000000000000000" pitchFamily="2" charset="2"/>
              <a:buChar char="Ø"/>
            </a:pPr>
            <a:r>
              <a:rPr lang="nl-NL" dirty="0"/>
              <a:t>Kind dat niet geloofd wordt</a:t>
            </a:r>
          </a:p>
          <a:p>
            <a:pPr marL="285750" indent="-285750">
              <a:buFont typeface="Wingdings" panose="05000000000000000000" pitchFamily="2" charset="2"/>
              <a:buChar char="Ø"/>
            </a:pPr>
            <a:r>
              <a:rPr lang="nl-NL" dirty="0"/>
              <a:t>Kind dat denkt zaken zelf te moeten oplossen</a:t>
            </a:r>
          </a:p>
          <a:p>
            <a:pPr marL="285750" indent="-285750">
              <a:buFont typeface="Wingdings" panose="05000000000000000000" pitchFamily="2" charset="2"/>
              <a:buChar char="Ø"/>
            </a:pPr>
            <a:r>
              <a:rPr lang="nl-NL" dirty="0"/>
              <a:t>Omgeving van het kind wordt ook betoverd</a:t>
            </a:r>
          </a:p>
          <a:p>
            <a:endParaRPr lang="nl-NL" dirty="0"/>
          </a:p>
        </p:txBody>
      </p:sp>
      <p:pic>
        <p:nvPicPr>
          <p:cNvPr id="4" name="Picture 2" descr="Vraagteken, Belangrijk, Teken, Probleem">
            <a:extLst>
              <a:ext uri="{FF2B5EF4-FFF2-40B4-BE49-F238E27FC236}">
                <a16:creationId xmlns:a16="http://schemas.microsoft.com/office/drawing/2014/main" id="{E92126EA-6C60-3C93-9D06-A9A82797A7E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3878" r="27199" b="1"/>
          <a:stretch/>
        </p:blipFill>
        <p:spPr bwMode="auto">
          <a:xfrm>
            <a:off x="6049108" y="1155560"/>
            <a:ext cx="2824843" cy="3991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6397722"/>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3F9239B-332C-6D40-9EA2-4A7B82BCBB68}"/>
              </a:ext>
            </a:extLst>
          </p:cNvPr>
          <p:cNvSpPr>
            <a:spLocks noGrp="1"/>
          </p:cNvSpPr>
          <p:nvPr>
            <p:ph type="title"/>
          </p:nvPr>
        </p:nvSpPr>
        <p:spPr/>
        <p:txBody>
          <a:bodyPr/>
          <a:lstStyle/>
          <a:p>
            <a:r>
              <a:rPr lang="nl-NL" dirty="0"/>
              <a:t>Strafrechtelijke afhandeling</a:t>
            </a:r>
          </a:p>
        </p:txBody>
      </p:sp>
      <p:sp>
        <p:nvSpPr>
          <p:cNvPr id="3" name="Tijdelijke aanduiding voor inhoud 2">
            <a:extLst>
              <a:ext uri="{FF2B5EF4-FFF2-40B4-BE49-F238E27FC236}">
                <a16:creationId xmlns:a16="http://schemas.microsoft.com/office/drawing/2014/main" id="{070B236F-AD5F-7E6E-FBAA-0F86AA00DA23}"/>
              </a:ext>
            </a:extLst>
          </p:cNvPr>
          <p:cNvSpPr>
            <a:spLocks noGrp="1"/>
          </p:cNvSpPr>
          <p:nvPr>
            <p:ph idx="1"/>
          </p:nvPr>
        </p:nvSpPr>
        <p:spPr>
          <a:xfrm>
            <a:off x="539262" y="1704437"/>
            <a:ext cx="5509846" cy="3439063"/>
          </a:xfrm>
        </p:spPr>
        <p:txBody>
          <a:bodyPr/>
          <a:lstStyle/>
          <a:p>
            <a:r>
              <a:rPr lang="nl-NL" sz="2000" dirty="0"/>
              <a:t>Van </a:t>
            </a:r>
            <a:r>
              <a:rPr lang="nl-NL" sz="2000" dirty="0">
                <a:solidFill>
                  <a:schemeClr val="accent3"/>
                </a:solidFill>
              </a:rPr>
              <a:t>100</a:t>
            </a:r>
            <a:r>
              <a:rPr lang="nl-NL" sz="2000" dirty="0">
                <a:solidFill>
                  <a:srgbClr val="FF0000"/>
                </a:solidFill>
              </a:rPr>
              <a:t> </a:t>
            </a:r>
            <a:r>
              <a:rPr lang="nl-NL" sz="2000" dirty="0"/>
              <a:t>misbruikte kinderen</a:t>
            </a:r>
          </a:p>
          <a:p>
            <a:r>
              <a:rPr lang="nl-NL" sz="2000" dirty="0"/>
              <a:t>Gaan er </a:t>
            </a:r>
            <a:r>
              <a:rPr lang="nl-NL" sz="2000" dirty="0">
                <a:solidFill>
                  <a:schemeClr val="accent1"/>
                </a:solidFill>
              </a:rPr>
              <a:t>30 </a:t>
            </a:r>
            <a:r>
              <a:rPr lang="nl-NL" sz="2000" dirty="0"/>
              <a:t>naar de politie ( of hun ouders )</a:t>
            </a:r>
          </a:p>
          <a:p>
            <a:r>
              <a:rPr lang="nl-NL" sz="2000" dirty="0"/>
              <a:t>Doen er </a:t>
            </a:r>
            <a:r>
              <a:rPr lang="nl-NL" sz="2000" dirty="0">
                <a:solidFill>
                  <a:srgbClr val="00B0F0"/>
                </a:solidFill>
              </a:rPr>
              <a:t>15</a:t>
            </a:r>
            <a:r>
              <a:rPr lang="nl-NL" sz="2000" dirty="0"/>
              <a:t> aangifte</a:t>
            </a:r>
          </a:p>
          <a:p>
            <a:r>
              <a:rPr lang="nl-NL" sz="2000" dirty="0"/>
              <a:t>Worden er </a:t>
            </a:r>
            <a:r>
              <a:rPr lang="nl-NL" sz="2000" dirty="0">
                <a:solidFill>
                  <a:schemeClr val="accent5">
                    <a:lumMod val="75000"/>
                  </a:schemeClr>
                </a:solidFill>
              </a:rPr>
              <a:t>7</a:t>
            </a:r>
            <a:r>
              <a:rPr lang="nl-NL" sz="2000" dirty="0"/>
              <a:t> verdachten opgepakt</a:t>
            </a:r>
          </a:p>
          <a:p>
            <a:r>
              <a:rPr lang="nl-NL" sz="2000" dirty="0"/>
              <a:t>Worden er </a:t>
            </a:r>
            <a:r>
              <a:rPr lang="nl-NL" sz="2000" dirty="0">
                <a:solidFill>
                  <a:srgbClr val="FF0000"/>
                </a:solidFill>
              </a:rPr>
              <a:t>4 </a:t>
            </a:r>
            <a:r>
              <a:rPr lang="nl-NL" sz="2000" dirty="0"/>
              <a:t>veroordeeld</a:t>
            </a:r>
          </a:p>
          <a:p>
            <a:endParaRPr lang="nl-NL" dirty="0"/>
          </a:p>
        </p:txBody>
      </p:sp>
      <p:pic>
        <p:nvPicPr>
          <p:cNvPr id="4" name="Picture 2" descr="Rechtbank, Rechter, Hamer, Opperste, Kermis">
            <a:extLst>
              <a:ext uri="{FF2B5EF4-FFF2-40B4-BE49-F238E27FC236}">
                <a16:creationId xmlns:a16="http://schemas.microsoft.com/office/drawing/2014/main" id="{5C92A597-4212-B743-D75E-5E552E0AC0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1560" y="1434465"/>
            <a:ext cx="2664857" cy="2657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824611"/>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8E57DDB-F15F-C9EC-1B2F-EDA55352B238}"/>
              </a:ext>
            </a:extLst>
          </p:cNvPr>
          <p:cNvSpPr>
            <a:spLocks noGrp="1"/>
          </p:cNvSpPr>
          <p:nvPr>
            <p:ph type="title"/>
          </p:nvPr>
        </p:nvSpPr>
        <p:spPr/>
        <p:txBody>
          <a:bodyPr/>
          <a:lstStyle/>
          <a:p>
            <a:r>
              <a:rPr lang="nl-NL" dirty="0"/>
              <a:t>Proces slachtoffer - animatie</a:t>
            </a:r>
          </a:p>
        </p:txBody>
      </p:sp>
      <p:sp>
        <p:nvSpPr>
          <p:cNvPr id="3" name="Tijdelijke aanduiding voor inhoud 2">
            <a:extLst>
              <a:ext uri="{FF2B5EF4-FFF2-40B4-BE49-F238E27FC236}">
                <a16:creationId xmlns:a16="http://schemas.microsoft.com/office/drawing/2014/main" id="{E1B1E7BA-9B1A-5E22-B9CF-16A19D5F7A5F}"/>
              </a:ext>
            </a:extLst>
          </p:cNvPr>
          <p:cNvSpPr>
            <a:spLocks noGrp="1"/>
          </p:cNvSpPr>
          <p:nvPr>
            <p:ph idx="1"/>
          </p:nvPr>
        </p:nvSpPr>
        <p:spPr/>
        <p:txBody>
          <a:bodyPr/>
          <a:lstStyle/>
          <a:p>
            <a:endParaRPr lang="nl-NL"/>
          </a:p>
        </p:txBody>
      </p:sp>
      <p:pic>
        <p:nvPicPr>
          <p:cNvPr id="4" name="Tijdelijke aanduiding voor inhoud 4">
            <a:extLst>
              <a:ext uri="{FF2B5EF4-FFF2-40B4-BE49-F238E27FC236}">
                <a16:creationId xmlns:a16="http://schemas.microsoft.com/office/drawing/2014/main" id="{9D5CFE1A-3546-BDEA-157C-BC21E65E2611}"/>
              </a:ext>
            </a:extLst>
          </p:cNvPr>
          <p:cNvPicPr>
            <a:picLocks noChangeAspect="1"/>
          </p:cNvPicPr>
          <p:nvPr/>
        </p:nvPicPr>
        <p:blipFill>
          <a:blip r:embed="rId3"/>
          <a:stretch>
            <a:fillRect/>
          </a:stretch>
        </p:blipFill>
        <p:spPr bwMode="auto">
          <a:xfrm>
            <a:off x="539262" y="1135099"/>
            <a:ext cx="6019895" cy="3459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3794875"/>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9A3B758-D833-F42F-C3B8-B2823F4AF003}"/>
              </a:ext>
            </a:extLst>
          </p:cNvPr>
          <p:cNvSpPr>
            <a:spLocks noGrp="1"/>
          </p:cNvSpPr>
          <p:nvPr>
            <p:ph type="title"/>
          </p:nvPr>
        </p:nvSpPr>
        <p:spPr/>
        <p:txBody>
          <a:bodyPr/>
          <a:lstStyle/>
          <a:p>
            <a:r>
              <a:rPr lang="nl-NL" dirty="0"/>
              <a:t>Belangrijkste belemmeringen voor heling</a:t>
            </a:r>
          </a:p>
        </p:txBody>
      </p:sp>
      <p:sp>
        <p:nvSpPr>
          <p:cNvPr id="3" name="Tijdelijke aanduiding voor inhoud 2">
            <a:extLst>
              <a:ext uri="{FF2B5EF4-FFF2-40B4-BE49-F238E27FC236}">
                <a16:creationId xmlns:a16="http://schemas.microsoft.com/office/drawing/2014/main" id="{514EFCCC-3FC9-243F-0E7A-44779B62C818}"/>
              </a:ext>
            </a:extLst>
          </p:cNvPr>
          <p:cNvSpPr>
            <a:spLocks noGrp="1"/>
          </p:cNvSpPr>
          <p:nvPr>
            <p:ph idx="1"/>
          </p:nvPr>
        </p:nvSpPr>
        <p:spPr/>
        <p:txBody>
          <a:bodyPr/>
          <a:lstStyle/>
          <a:p>
            <a:endParaRPr lang="nl-NL"/>
          </a:p>
        </p:txBody>
      </p:sp>
      <p:graphicFrame>
        <p:nvGraphicFramePr>
          <p:cNvPr id="4" name="Tijdelijke aanduiding voor inhoud 2">
            <a:extLst>
              <a:ext uri="{FF2B5EF4-FFF2-40B4-BE49-F238E27FC236}">
                <a16:creationId xmlns:a16="http://schemas.microsoft.com/office/drawing/2014/main" id="{A509CDD3-3772-5FEE-545E-0935B0903FF1}"/>
              </a:ext>
            </a:extLst>
          </p:cNvPr>
          <p:cNvGraphicFramePr>
            <a:graphicFrameLocks/>
          </p:cNvGraphicFramePr>
          <p:nvPr>
            <p:extLst>
              <p:ext uri="{D42A27DB-BD31-4B8C-83A1-F6EECF244321}">
                <p14:modId xmlns:p14="http://schemas.microsoft.com/office/powerpoint/2010/main" val="3959483503"/>
              </p:ext>
            </p:extLst>
          </p:nvPr>
        </p:nvGraphicFramePr>
        <p:xfrm>
          <a:off x="849426" y="904593"/>
          <a:ext cx="4495800" cy="40570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6214942"/>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499F4BB-17B0-80CE-7006-6A41C80741E4}"/>
              </a:ext>
            </a:extLst>
          </p:cNvPr>
          <p:cNvSpPr>
            <a:spLocks noGrp="1"/>
          </p:cNvSpPr>
          <p:nvPr>
            <p:ph type="title"/>
          </p:nvPr>
        </p:nvSpPr>
        <p:spPr>
          <a:xfrm>
            <a:off x="539262" y="535261"/>
            <a:ext cx="5509846" cy="646331"/>
          </a:xfrm>
        </p:spPr>
        <p:txBody>
          <a:bodyPr/>
          <a:lstStyle/>
          <a:p>
            <a:r>
              <a:rPr lang="nl-NL" dirty="0" err="1"/>
              <a:t>Victim</a:t>
            </a:r>
            <a:r>
              <a:rPr lang="nl-NL" dirty="0"/>
              <a:t> </a:t>
            </a:r>
            <a:r>
              <a:rPr lang="nl-NL" dirty="0" err="1"/>
              <a:t>blaming</a:t>
            </a:r>
            <a:r>
              <a:rPr lang="nl-NL" dirty="0"/>
              <a:t> – beschuldigen van slachtoffers</a:t>
            </a:r>
          </a:p>
        </p:txBody>
      </p:sp>
      <p:graphicFrame>
        <p:nvGraphicFramePr>
          <p:cNvPr id="4" name="Tijdelijke aanduiding voor inhoud 2">
            <a:extLst>
              <a:ext uri="{FF2B5EF4-FFF2-40B4-BE49-F238E27FC236}">
                <a16:creationId xmlns:a16="http://schemas.microsoft.com/office/drawing/2014/main" id="{26079160-69A5-7B64-BA40-A5BEDA412B7E}"/>
              </a:ext>
            </a:extLst>
          </p:cNvPr>
          <p:cNvGraphicFramePr>
            <a:graphicFrameLocks noGrp="1"/>
          </p:cNvGraphicFramePr>
          <p:nvPr>
            <p:ph idx="1"/>
            <p:extLst>
              <p:ext uri="{D42A27DB-BD31-4B8C-83A1-F6EECF244321}">
                <p14:modId xmlns:p14="http://schemas.microsoft.com/office/powerpoint/2010/main" val="643573035"/>
              </p:ext>
            </p:extLst>
          </p:nvPr>
        </p:nvGraphicFramePr>
        <p:xfrm>
          <a:off x="539750" y="1155700"/>
          <a:ext cx="5508625" cy="34385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95194298"/>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BA2F0E-5970-3D56-531B-146CBC40BAF4}"/>
              </a:ext>
            </a:extLst>
          </p:cNvPr>
          <p:cNvSpPr>
            <a:spLocks noGrp="1"/>
          </p:cNvSpPr>
          <p:nvPr>
            <p:ph type="title"/>
          </p:nvPr>
        </p:nvSpPr>
        <p:spPr/>
        <p:txBody>
          <a:bodyPr/>
          <a:lstStyle/>
          <a:p>
            <a:r>
              <a:rPr lang="nl-NL" dirty="0" err="1"/>
              <a:t>Victim</a:t>
            </a:r>
            <a:r>
              <a:rPr lang="nl-NL" dirty="0"/>
              <a:t> </a:t>
            </a:r>
            <a:r>
              <a:rPr lang="nl-NL" dirty="0" err="1"/>
              <a:t>blaming</a:t>
            </a:r>
            <a:endParaRPr lang="nl-NL" dirty="0"/>
          </a:p>
        </p:txBody>
      </p:sp>
      <p:sp>
        <p:nvSpPr>
          <p:cNvPr id="4" name="Tijdelijke aanduiding voor inhoud 2">
            <a:extLst>
              <a:ext uri="{FF2B5EF4-FFF2-40B4-BE49-F238E27FC236}">
                <a16:creationId xmlns:a16="http://schemas.microsoft.com/office/drawing/2014/main" id="{EF1988EC-9B1F-1181-B24D-10C2D37CBB26}"/>
              </a:ext>
            </a:extLst>
          </p:cNvPr>
          <p:cNvSpPr txBox="1">
            <a:spLocks/>
          </p:cNvSpPr>
          <p:nvPr/>
        </p:nvSpPr>
        <p:spPr bwMode="auto">
          <a:xfrm>
            <a:off x="601708" y="1647335"/>
            <a:ext cx="7633742" cy="2695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0" rIns="91440" bIns="45720" numCol="1" anchor="t" anchorCtr="0" compatLnSpc="1">
            <a:prstTxWarp prst="textNoShape">
              <a:avLst/>
            </a:prstTxWarp>
            <a:noAutofit/>
          </a:bodyPr>
          <a:lstStyle>
            <a:lvl1pPr marL="0" indent="0" algn="l" defTabSz="457200" rtl="0" eaLnBrk="1" fontAlgn="base" latinLnBrk="0" hangingPunct="1">
              <a:spcBef>
                <a:spcPct val="20000"/>
              </a:spcBef>
              <a:spcAft>
                <a:spcPct val="0"/>
              </a:spcAft>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0" indent="0" algn="l" defTabSz="457200" rtl="0" eaLnBrk="1" fontAlgn="base" latinLnBrk="0" hangingPunct="1">
              <a:spcBef>
                <a:spcPct val="20000"/>
              </a:spcBef>
              <a:spcAft>
                <a:spcPct val="0"/>
              </a:spcAft>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80975" indent="-180975" algn="l" defTabSz="457200" rtl="0" eaLnBrk="1" fontAlgn="base" latinLnBrk="0" hangingPunct="1">
              <a:spcBef>
                <a:spcPct val="20000"/>
              </a:spcBef>
              <a:spcAft>
                <a:spcPct val="0"/>
              </a:spcAft>
              <a:buFont typeface="Arial" panose="020B0604020202020204" pitchFamily="34" charset="0"/>
              <a:buChar char="•"/>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271463" indent="-271463" algn="l" defTabSz="457200" rtl="0" eaLnBrk="1" fontAlgn="base" latinLnBrk="0" hangingPunct="1">
              <a:spcBef>
                <a:spcPct val="20000"/>
              </a:spcBef>
              <a:spcAft>
                <a:spcPct val="0"/>
              </a:spcAft>
              <a:buFont typeface="+mj-lt"/>
              <a:buAutoNum type="arabicPeriod"/>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0" indent="0" algn="l" defTabSz="457200" rtl="0" eaLnBrk="1" fontAlgn="base" latinLnBrk="0" hangingPunct="1">
              <a:spcBef>
                <a:spcPct val="20000"/>
              </a:spcBef>
              <a:spcAft>
                <a:spcPct val="0"/>
              </a:spcAft>
              <a:buFont typeface="Arial"/>
              <a:buNone/>
              <a:defRPr lang="nl-NL" sz="1600" kern="1200" dirty="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nl-NL" dirty="0"/>
              <a:t>Waaromvragers</a:t>
            </a:r>
          </a:p>
          <a:p>
            <a:r>
              <a:rPr lang="nl-NL" dirty="0"/>
              <a:t>Betweters</a:t>
            </a:r>
          </a:p>
          <a:p>
            <a:r>
              <a:rPr lang="nl-NL" dirty="0"/>
              <a:t>Scherpschutters</a:t>
            </a:r>
          </a:p>
          <a:p>
            <a:r>
              <a:rPr lang="nl-NL" dirty="0"/>
              <a:t>Afzwakkers</a:t>
            </a:r>
          </a:p>
          <a:p>
            <a:r>
              <a:rPr lang="nl-NL" dirty="0" err="1"/>
              <a:t>Ongedurigen</a:t>
            </a:r>
            <a:endParaRPr lang="nl-NL" dirty="0"/>
          </a:p>
          <a:p>
            <a:r>
              <a:rPr lang="nl-NL" dirty="0"/>
              <a:t>Ongelovigen</a:t>
            </a:r>
          </a:p>
          <a:p>
            <a:r>
              <a:rPr lang="nl-NL" dirty="0"/>
              <a:t>Ruimdenkers</a:t>
            </a:r>
          </a:p>
          <a:p>
            <a:endParaRPr lang="nl-NL" dirty="0"/>
          </a:p>
        </p:txBody>
      </p:sp>
      <p:sp>
        <p:nvSpPr>
          <p:cNvPr id="5" name="Pijl: ingekeept rechts 4">
            <a:extLst>
              <a:ext uri="{FF2B5EF4-FFF2-40B4-BE49-F238E27FC236}">
                <a16:creationId xmlns:a16="http://schemas.microsoft.com/office/drawing/2014/main" id="{793149B1-81D8-828B-8131-4BC138B286F4}"/>
              </a:ext>
            </a:extLst>
          </p:cNvPr>
          <p:cNvSpPr/>
          <p:nvPr/>
        </p:nvSpPr>
        <p:spPr>
          <a:xfrm>
            <a:off x="2927282" y="2511972"/>
            <a:ext cx="733806" cy="363474"/>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Rechteraccolade 5">
            <a:extLst>
              <a:ext uri="{FF2B5EF4-FFF2-40B4-BE49-F238E27FC236}">
                <a16:creationId xmlns:a16="http://schemas.microsoft.com/office/drawing/2014/main" id="{757BD818-CC8B-FF44-3FDE-840891A1A554}"/>
              </a:ext>
            </a:extLst>
          </p:cNvPr>
          <p:cNvSpPr/>
          <p:nvPr/>
        </p:nvSpPr>
        <p:spPr>
          <a:xfrm>
            <a:off x="2528998" y="1647334"/>
            <a:ext cx="269330" cy="2092750"/>
          </a:xfrm>
          <a:prstGeom prst="rightBrace">
            <a:avLst>
              <a:gd name="adj1" fmla="val 0"/>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nl-NL"/>
          </a:p>
        </p:txBody>
      </p:sp>
      <p:pic>
        <p:nvPicPr>
          <p:cNvPr id="7" name="Picture 2" descr="No, Negatieve, Kaarten, Spiraal">
            <a:extLst>
              <a:ext uri="{FF2B5EF4-FFF2-40B4-BE49-F238E27FC236}">
                <a16:creationId xmlns:a16="http://schemas.microsoft.com/office/drawing/2014/main" id="{226540BB-4CCE-DFB0-5DF1-86E2E4392F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9306" y="1514475"/>
            <a:ext cx="3436144" cy="2428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0327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A2C445D-A604-CC7C-EC5C-94729F28B955}"/>
              </a:ext>
            </a:extLst>
          </p:cNvPr>
          <p:cNvSpPr>
            <a:spLocks noGrp="1"/>
          </p:cNvSpPr>
          <p:nvPr>
            <p:ph type="title"/>
          </p:nvPr>
        </p:nvSpPr>
        <p:spPr/>
        <p:txBody>
          <a:bodyPr/>
          <a:lstStyle/>
          <a:p>
            <a:r>
              <a:rPr lang="nl-NL" dirty="0"/>
              <a:t>Wat hebben slachtoffers wel nodig:</a:t>
            </a:r>
          </a:p>
        </p:txBody>
      </p:sp>
      <p:sp>
        <p:nvSpPr>
          <p:cNvPr id="4" name="Tijdelijke aanduiding voor inhoud 2">
            <a:extLst>
              <a:ext uri="{FF2B5EF4-FFF2-40B4-BE49-F238E27FC236}">
                <a16:creationId xmlns:a16="http://schemas.microsoft.com/office/drawing/2014/main" id="{4C4713D3-3429-8232-CE59-18F6EECA0156}"/>
              </a:ext>
            </a:extLst>
          </p:cNvPr>
          <p:cNvSpPr>
            <a:spLocks noGrp="1"/>
          </p:cNvSpPr>
          <p:nvPr>
            <p:ph idx="1"/>
          </p:nvPr>
        </p:nvSpPr>
        <p:spPr>
          <a:xfrm>
            <a:off x="906573" y="1704975"/>
            <a:ext cx="5508625" cy="3438525"/>
          </a:xfrm>
        </p:spPr>
        <p:txBody>
          <a:bodyPr/>
          <a:lstStyle/>
          <a:p>
            <a:r>
              <a:rPr lang="nl-NL" dirty="0"/>
              <a:t>Steun</a:t>
            </a:r>
          </a:p>
          <a:p>
            <a:r>
              <a:rPr lang="nl-NL" dirty="0"/>
              <a:t>Erkenning</a:t>
            </a:r>
          </a:p>
          <a:p>
            <a:r>
              <a:rPr lang="nl-NL" dirty="0"/>
              <a:t>Rustige reactie</a:t>
            </a:r>
          </a:p>
          <a:p>
            <a:r>
              <a:rPr lang="nl-NL" dirty="0"/>
              <a:t>Regie</a:t>
            </a:r>
          </a:p>
          <a:p>
            <a:r>
              <a:rPr lang="nl-NL" dirty="0"/>
              <a:t>Informatie</a:t>
            </a:r>
          </a:p>
          <a:p>
            <a:r>
              <a:rPr lang="nl-NL" dirty="0"/>
              <a:t>Hoop en perspectief</a:t>
            </a:r>
          </a:p>
          <a:p>
            <a:endParaRPr lang="nl-NL" dirty="0"/>
          </a:p>
        </p:txBody>
      </p:sp>
      <p:sp>
        <p:nvSpPr>
          <p:cNvPr id="5" name="Pijl: ingekeept rechts 4">
            <a:extLst>
              <a:ext uri="{FF2B5EF4-FFF2-40B4-BE49-F238E27FC236}">
                <a16:creationId xmlns:a16="http://schemas.microsoft.com/office/drawing/2014/main" id="{FC638DE1-1047-9314-0793-508B716FDA1B}"/>
              </a:ext>
            </a:extLst>
          </p:cNvPr>
          <p:cNvSpPr/>
          <p:nvPr/>
        </p:nvSpPr>
        <p:spPr>
          <a:xfrm>
            <a:off x="3660886" y="2390012"/>
            <a:ext cx="733806" cy="363474"/>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Rechteraccolade 5">
            <a:extLst>
              <a:ext uri="{FF2B5EF4-FFF2-40B4-BE49-F238E27FC236}">
                <a16:creationId xmlns:a16="http://schemas.microsoft.com/office/drawing/2014/main" id="{018B8D89-E3D8-84F9-3B06-64FE9C8F9A7D}"/>
              </a:ext>
            </a:extLst>
          </p:cNvPr>
          <p:cNvSpPr/>
          <p:nvPr/>
        </p:nvSpPr>
        <p:spPr>
          <a:xfrm>
            <a:off x="3030601" y="1589005"/>
            <a:ext cx="527168" cy="1965489"/>
          </a:xfrm>
          <a:prstGeom prst="rightBrace">
            <a:avLst>
              <a:gd name="adj1" fmla="val 0"/>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nl-NL"/>
          </a:p>
        </p:txBody>
      </p:sp>
      <p:pic>
        <p:nvPicPr>
          <p:cNvPr id="7" name="Picture 2" descr="Geestelijke, Menselijke, Ervaring">
            <a:extLst>
              <a:ext uri="{FF2B5EF4-FFF2-40B4-BE49-F238E27FC236}">
                <a16:creationId xmlns:a16="http://schemas.microsoft.com/office/drawing/2014/main" id="{2A76CE80-7C61-CD2B-E02D-492A58F750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9310" y="1379392"/>
            <a:ext cx="3086100" cy="23847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132659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181120-4CB3-775F-3AB4-92830ED6FC00}"/>
              </a:ext>
            </a:extLst>
          </p:cNvPr>
          <p:cNvSpPr>
            <a:spLocks noGrp="1"/>
          </p:cNvSpPr>
          <p:nvPr>
            <p:ph type="title"/>
          </p:nvPr>
        </p:nvSpPr>
        <p:spPr/>
        <p:txBody>
          <a:bodyPr/>
          <a:lstStyle/>
          <a:p>
            <a:r>
              <a:rPr lang="nl-NL" dirty="0"/>
              <a:t>Casuïstiek</a:t>
            </a:r>
          </a:p>
        </p:txBody>
      </p:sp>
      <p:sp>
        <p:nvSpPr>
          <p:cNvPr id="3" name="Tijdelijke aanduiding voor inhoud 2">
            <a:extLst>
              <a:ext uri="{FF2B5EF4-FFF2-40B4-BE49-F238E27FC236}">
                <a16:creationId xmlns:a16="http://schemas.microsoft.com/office/drawing/2014/main" id="{46D5B9C9-AB70-0D11-859B-E90B6B5BAC89}"/>
              </a:ext>
            </a:extLst>
          </p:cNvPr>
          <p:cNvSpPr>
            <a:spLocks noGrp="1"/>
          </p:cNvSpPr>
          <p:nvPr>
            <p:ph idx="1"/>
          </p:nvPr>
        </p:nvSpPr>
        <p:spPr>
          <a:xfrm>
            <a:off x="539262" y="1155560"/>
            <a:ext cx="8384302" cy="3702190"/>
          </a:xfrm>
        </p:spPr>
        <p:txBody>
          <a:bodyPr/>
          <a:lstStyle/>
          <a:p>
            <a:r>
              <a:rPr lang="nl-NL" dirty="0"/>
              <a:t>Jantine….</a:t>
            </a:r>
          </a:p>
          <a:p>
            <a:endParaRPr lang="nl-NL" dirty="0"/>
          </a:p>
          <a:p>
            <a:r>
              <a:rPr lang="nl-NL" dirty="0"/>
              <a:t>( Om </a:t>
            </a:r>
            <a:r>
              <a:rPr lang="nl-NL"/>
              <a:t>elke mogelijke herkenning </a:t>
            </a:r>
            <a:r>
              <a:rPr lang="nl-NL" dirty="0"/>
              <a:t>te voorkomen heb ik de inhoud van de casus verwijderd.)</a:t>
            </a:r>
          </a:p>
        </p:txBody>
      </p:sp>
    </p:spTree>
    <p:extLst>
      <p:ext uri="{BB962C8B-B14F-4D97-AF65-F5344CB8AC3E}">
        <p14:creationId xmlns:p14="http://schemas.microsoft.com/office/powerpoint/2010/main" val="2723814298"/>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3D07505-B346-C374-971C-AE2E9EB8B0BF}"/>
              </a:ext>
            </a:extLst>
          </p:cNvPr>
          <p:cNvSpPr>
            <a:spLocks noGrp="1"/>
          </p:cNvSpPr>
          <p:nvPr>
            <p:ph type="title"/>
          </p:nvPr>
        </p:nvSpPr>
        <p:spPr/>
        <p:txBody>
          <a:bodyPr/>
          <a:lstStyle/>
          <a:p>
            <a:r>
              <a:rPr lang="nl-NL" dirty="0"/>
              <a:t>Stap 1 </a:t>
            </a:r>
          </a:p>
        </p:txBody>
      </p:sp>
      <p:sp>
        <p:nvSpPr>
          <p:cNvPr id="3" name="Tijdelijke aanduiding voor inhoud 2">
            <a:extLst>
              <a:ext uri="{FF2B5EF4-FFF2-40B4-BE49-F238E27FC236}">
                <a16:creationId xmlns:a16="http://schemas.microsoft.com/office/drawing/2014/main" id="{E3C038D2-53AB-1415-BD07-EFA7F9F7E5F0}"/>
              </a:ext>
            </a:extLst>
          </p:cNvPr>
          <p:cNvSpPr>
            <a:spLocks noGrp="1"/>
          </p:cNvSpPr>
          <p:nvPr>
            <p:ph idx="1"/>
          </p:nvPr>
        </p:nvSpPr>
        <p:spPr/>
        <p:txBody>
          <a:bodyPr/>
          <a:lstStyle/>
          <a:p>
            <a:r>
              <a:rPr lang="nl-NL" dirty="0">
                <a:solidFill>
                  <a:srgbClr val="46B2B5"/>
                </a:solidFill>
                <a:hlinkClick r:id="rId2">
                  <a:extLst>
                    <a:ext uri="{A12FA001-AC4F-418D-AE19-62706E023703}">
                      <ahyp:hlinkClr xmlns:ahyp="http://schemas.microsoft.com/office/drawing/2018/hyperlinkcolor" val="tx"/>
                    </a:ext>
                  </a:extLst>
                </a:hlinkClick>
              </a:rPr>
              <a:t>www.padlet.com/info2375/waarden</a:t>
            </a:r>
            <a:endParaRPr lang="nl-NL" dirty="0">
              <a:solidFill>
                <a:srgbClr val="46B2B5"/>
              </a:solidFill>
            </a:endParaRPr>
          </a:p>
          <a:p>
            <a:endParaRPr lang="nl-NL" dirty="0">
              <a:solidFill>
                <a:srgbClr val="46B2B5"/>
              </a:solidFill>
            </a:endParaRPr>
          </a:p>
          <a:p>
            <a:r>
              <a:rPr lang="nl-NL" dirty="0"/>
              <a:t>Vul allemaal zo veel mogelijk waarden/belangen in onder de diverse betrokkenen</a:t>
            </a:r>
          </a:p>
          <a:p>
            <a:endParaRPr lang="nl-NL" dirty="0"/>
          </a:p>
        </p:txBody>
      </p:sp>
      <p:pic>
        <p:nvPicPr>
          <p:cNvPr id="4" name="Picture 2" descr="Groente, Gras, Gazon, Echo, Ecologisch">
            <a:extLst>
              <a:ext uri="{FF2B5EF4-FFF2-40B4-BE49-F238E27FC236}">
                <a16:creationId xmlns:a16="http://schemas.microsoft.com/office/drawing/2014/main" id="{EEE5DE83-AFEB-5560-EC3F-BA51ACAD60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7563" y="2427836"/>
            <a:ext cx="2428875" cy="2428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145587"/>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8908634-2F95-C45A-7AEA-5107D583E8FD}"/>
              </a:ext>
            </a:extLst>
          </p:cNvPr>
          <p:cNvSpPr>
            <a:spLocks noGrp="1"/>
          </p:cNvSpPr>
          <p:nvPr>
            <p:ph type="title"/>
          </p:nvPr>
        </p:nvSpPr>
        <p:spPr/>
        <p:txBody>
          <a:bodyPr/>
          <a:lstStyle/>
          <a:p>
            <a:r>
              <a:rPr lang="nl-NL" dirty="0"/>
              <a:t>Stap 2 </a:t>
            </a:r>
          </a:p>
        </p:txBody>
      </p:sp>
      <p:sp>
        <p:nvSpPr>
          <p:cNvPr id="3" name="Tijdelijke aanduiding voor inhoud 2">
            <a:extLst>
              <a:ext uri="{FF2B5EF4-FFF2-40B4-BE49-F238E27FC236}">
                <a16:creationId xmlns:a16="http://schemas.microsoft.com/office/drawing/2014/main" id="{E12198A9-EDFA-762F-2EC4-60CC93004C19}"/>
              </a:ext>
            </a:extLst>
          </p:cNvPr>
          <p:cNvSpPr>
            <a:spLocks noGrp="1"/>
          </p:cNvSpPr>
          <p:nvPr>
            <p:ph idx="1"/>
          </p:nvPr>
        </p:nvSpPr>
        <p:spPr/>
        <p:txBody>
          <a:bodyPr/>
          <a:lstStyle/>
          <a:p>
            <a:pPr marL="0" indent="0">
              <a:buNone/>
            </a:pPr>
            <a:r>
              <a:rPr lang="nl-NL" dirty="0"/>
              <a:t>Deelnemers gaan met elkaar in gesprek en vertolken alleen de waarden vanuit eigen perspectief!</a:t>
            </a:r>
          </a:p>
          <a:p>
            <a:pPr marL="0" indent="0">
              <a:buNone/>
            </a:pPr>
            <a:endParaRPr lang="nl-NL" dirty="0"/>
          </a:p>
          <a:p>
            <a:pPr marL="0" indent="0">
              <a:buNone/>
            </a:pPr>
            <a:r>
              <a:rPr lang="nl-NL" dirty="0"/>
              <a:t>Wat vinden de verschillende betrokken vanuit de verschillende perspectieven dat er moet gebeuren?</a:t>
            </a:r>
          </a:p>
          <a:p>
            <a:pPr marL="0" indent="0">
              <a:buNone/>
            </a:pPr>
            <a:endParaRPr lang="nl-NL" dirty="0"/>
          </a:p>
          <a:p>
            <a:pPr marL="0" indent="0">
              <a:buNone/>
            </a:pPr>
            <a:r>
              <a:rPr lang="nl-NL" dirty="0"/>
              <a:t>Welk perspectief moet doorslaggevend zijn bij de beslissing ‘hoe verder’?</a:t>
            </a:r>
          </a:p>
          <a:p>
            <a:endParaRPr lang="nl-NL" dirty="0"/>
          </a:p>
        </p:txBody>
      </p:sp>
      <p:pic>
        <p:nvPicPr>
          <p:cNvPr id="4" name="Picture 2" descr="Groente, Gras, Gazon, Echo, Ecologisch">
            <a:extLst>
              <a:ext uri="{FF2B5EF4-FFF2-40B4-BE49-F238E27FC236}">
                <a16:creationId xmlns:a16="http://schemas.microsoft.com/office/drawing/2014/main" id="{7B5ED8D3-B373-1256-58CD-3D3E68BA98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9108" y="2261919"/>
            <a:ext cx="2428875" cy="2428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6004735"/>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466375E-8304-1733-5717-70E592D40C3E}"/>
              </a:ext>
            </a:extLst>
          </p:cNvPr>
          <p:cNvSpPr>
            <a:spLocks noGrp="1"/>
          </p:cNvSpPr>
          <p:nvPr>
            <p:ph type="title"/>
          </p:nvPr>
        </p:nvSpPr>
        <p:spPr/>
        <p:txBody>
          <a:bodyPr/>
          <a:lstStyle/>
          <a:p>
            <a:r>
              <a:rPr lang="nl-NL" dirty="0"/>
              <a:t>Stap 3</a:t>
            </a:r>
          </a:p>
        </p:txBody>
      </p:sp>
      <p:sp>
        <p:nvSpPr>
          <p:cNvPr id="3" name="Tijdelijke aanduiding voor inhoud 2">
            <a:extLst>
              <a:ext uri="{FF2B5EF4-FFF2-40B4-BE49-F238E27FC236}">
                <a16:creationId xmlns:a16="http://schemas.microsoft.com/office/drawing/2014/main" id="{C6759459-1E6B-60A3-002E-06810C248934}"/>
              </a:ext>
            </a:extLst>
          </p:cNvPr>
          <p:cNvSpPr>
            <a:spLocks noGrp="1"/>
          </p:cNvSpPr>
          <p:nvPr>
            <p:ph idx="1"/>
          </p:nvPr>
        </p:nvSpPr>
        <p:spPr/>
        <p:txBody>
          <a:bodyPr/>
          <a:lstStyle/>
          <a:p>
            <a:pPr marL="0" indent="0">
              <a:buNone/>
            </a:pPr>
            <a:r>
              <a:rPr lang="nl-NL" dirty="0"/>
              <a:t>We stappen uit de rol en evalueren:</a:t>
            </a:r>
          </a:p>
          <a:p>
            <a:pPr marL="0" indent="0">
              <a:buNone/>
            </a:pPr>
            <a:r>
              <a:rPr lang="nl-NL" dirty="0"/>
              <a:t> - Wat ervoer je aan spanningsveld bij de bespreking?</a:t>
            </a:r>
          </a:p>
          <a:p>
            <a:pPr>
              <a:buFontTx/>
              <a:buChar char="-"/>
            </a:pPr>
            <a:r>
              <a:rPr lang="nl-NL" dirty="0"/>
              <a:t>Wat heeft deze bespreking opgeleverd aan inzichten?</a:t>
            </a:r>
          </a:p>
          <a:p>
            <a:pPr>
              <a:buFontTx/>
              <a:buChar char="-"/>
            </a:pPr>
            <a:r>
              <a:rPr lang="nl-NL" dirty="0"/>
              <a:t>Welke waarde(n) moeten het zwaarst wegen bij de beslissing over hoe verder?</a:t>
            </a:r>
          </a:p>
          <a:p>
            <a:endParaRPr lang="nl-NL" dirty="0"/>
          </a:p>
        </p:txBody>
      </p:sp>
      <p:pic>
        <p:nvPicPr>
          <p:cNvPr id="4" name="Picture 2" descr="Groente, Gras, Gazon, Echo, Ecologisch">
            <a:extLst>
              <a:ext uri="{FF2B5EF4-FFF2-40B4-BE49-F238E27FC236}">
                <a16:creationId xmlns:a16="http://schemas.microsoft.com/office/drawing/2014/main" id="{91D2DF0F-13C7-A92C-DEC7-8A50E4C948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5863" y="2040333"/>
            <a:ext cx="2428875" cy="2428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2712407"/>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FDC21B-95D1-2900-9026-0330FFF9AB5B}"/>
              </a:ext>
            </a:extLst>
          </p:cNvPr>
          <p:cNvSpPr>
            <a:spLocks noGrp="1"/>
          </p:cNvSpPr>
          <p:nvPr>
            <p:ph type="title"/>
          </p:nvPr>
        </p:nvSpPr>
        <p:spPr/>
        <p:txBody>
          <a:bodyPr/>
          <a:lstStyle/>
          <a:p>
            <a:r>
              <a:rPr lang="nl-NL" dirty="0"/>
              <a:t>Evaluatie</a:t>
            </a:r>
          </a:p>
        </p:txBody>
      </p:sp>
      <p:pic>
        <p:nvPicPr>
          <p:cNvPr id="4" name="Tijdelijke aanduiding voor inhoud 5">
            <a:extLst>
              <a:ext uri="{FF2B5EF4-FFF2-40B4-BE49-F238E27FC236}">
                <a16:creationId xmlns:a16="http://schemas.microsoft.com/office/drawing/2014/main" id="{912AA9B5-F623-35DA-B4F6-252D7AA3C62A}"/>
              </a:ext>
            </a:extLst>
          </p:cNvPr>
          <p:cNvPicPr>
            <a:picLocks noGrp="1" noChangeAspect="1"/>
          </p:cNvPicPr>
          <p:nvPr>
            <p:ph idx="1"/>
          </p:nvPr>
        </p:nvPicPr>
        <p:blipFill>
          <a:blip r:embed="rId2"/>
          <a:stretch>
            <a:fillRect/>
          </a:stretch>
        </p:blipFill>
        <p:spPr>
          <a:xfrm>
            <a:off x="1085288" y="1155700"/>
            <a:ext cx="5617591" cy="3946833"/>
          </a:xfrm>
          <a:prstGeom prst="rect">
            <a:avLst/>
          </a:prstGeom>
        </p:spPr>
      </p:pic>
      <p:sp>
        <p:nvSpPr>
          <p:cNvPr id="7" name="Tekstvak 6">
            <a:extLst>
              <a:ext uri="{FF2B5EF4-FFF2-40B4-BE49-F238E27FC236}">
                <a16:creationId xmlns:a16="http://schemas.microsoft.com/office/drawing/2014/main" id="{985894FD-84D8-7639-14B8-08A55DED4088}"/>
              </a:ext>
            </a:extLst>
          </p:cNvPr>
          <p:cNvSpPr txBox="1"/>
          <p:nvPr/>
        </p:nvSpPr>
        <p:spPr>
          <a:xfrm>
            <a:off x="1738993" y="1477734"/>
            <a:ext cx="4245428" cy="2308324"/>
          </a:xfrm>
          <a:prstGeom prst="rect">
            <a:avLst/>
          </a:prstGeom>
          <a:noFill/>
        </p:spPr>
        <p:txBody>
          <a:bodyPr wrap="square">
            <a:spAutoFit/>
          </a:bodyPr>
          <a:lstStyle/>
          <a:p>
            <a:pPr marL="342900" indent="-342900">
              <a:buFont typeface="Arial" panose="020B0604020202020204" pitchFamily="34" charset="0"/>
              <a:buAutoNum type="arabicPeriod"/>
            </a:pPr>
            <a:r>
              <a:rPr lang="nl-NL" sz="1600" dirty="0">
                <a:latin typeface="Bahnschrift SemiLight" panose="020B0502040204020203" pitchFamily="34" charset="0"/>
              </a:rPr>
              <a:t>Ik wil een compliment geven aan mijn studiegenoot….</a:t>
            </a:r>
          </a:p>
          <a:p>
            <a:pPr marL="342900" indent="-342900">
              <a:buFont typeface="Arial" panose="020B0604020202020204" pitchFamily="34" charset="0"/>
              <a:buAutoNum type="arabicPeriod"/>
            </a:pPr>
            <a:r>
              <a:rPr lang="nl-NL" sz="1600" dirty="0">
                <a:latin typeface="Bahnschrift SemiLight" panose="020B0502040204020203" pitchFamily="34" charset="0"/>
              </a:rPr>
              <a:t>Ik was geraakt door……</a:t>
            </a:r>
          </a:p>
          <a:p>
            <a:pPr marL="342900" indent="-342900">
              <a:buFont typeface="Arial" panose="020B0604020202020204" pitchFamily="34" charset="0"/>
              <a:buAutoNum type="arabicPeriod"/>
            </a:pPr>
            <a:r>
              <a:rPr lang="nl-NL" sz="1600" dirty="0">
                <a:latin typeface="Bahnschrift SemiLight" panose="020B0502040204020203" pitchFamily="34" charset="0"/>
              </a:rPr>
              <a:t>Deze bijeenkomst was voor mij interessant omdat…</a:t>
            </a:r>
          </a:p>
          <a:p>
            <a:pPr marL="342900" indent="-342900">
              <a:buFont typeface="Arial" panose="020B0604020202020204" pitchFamily="34" charset="0"/>
              <a:buAutoNum type="arabicPeriod"/>
            </a:pPr>
            <a:r>
              <a:rPr lang="nl-NL" sz="1600" dirty="0">
                <a:latin typeface="Bahnschrift SemiLight" panose="020B0502040204020203" pitchFamily="34" charset="0"/>
              </a:rPr>
              <a:t>Iets moois dat ik deze bijeenkomst zag gebeuren was…</a:t>
            </a:r>
          </a:p>
          <a:p>
            <a:pPr marL="342900" indent="-342900">
              <a:buFont typeface="Arial" panose="020B0604020202020204" pitchFamily="34" charset="0"/>
              <a:buAutoNum type="arabicPeriod"/>
            </a:pPr>
            <a:r>
              <a:rPr lang="nl-NL" sz="1600" dirty="0">
                <a:latin typeface="Bahnschrift SemiLight" panose="020B0502040204020203" pitchFamily="34" charset="0"/>
              </a:rPr>
              <a:t>De volgende keer wil ik meer of minder dat…. </a:t>
            </a:r>
          </a:p>
        </p:txBody>
      </p:sp>
    </p:spTree>
    <p:extLst>
      <p:ext uri="{BB962C8B-B14F-4D97-AF65-F5344CB8AC3E}">
        <p14:creationId xmlns:p14="http://schemas.microsoft.com/office/powerpoint/2010/main" val="1503919033"/>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B26B4A71-5772-2E39-5514-DA12EF264699}"/>
              </a:ext>
            </a:extLst>
          </p:cNvPr>
          <p:cNvSpPr>
            <a:spLocks noGrp="1"/>
          </p:cNvSpPr>
          <p:nvPr>
            <p:ph idx="1"/>
          </p:nvPr>
        </p:nvSpPr>
        <p:spPr/>
        <p:txBody>
          <a:bodyPr/>
          <a:lstStyle/>
          <a:p>
            <a:endParaRPr lang="nl-NL"/>
          </a:p>
        </p:txBody>
      </p:sp>
      <p:pic>
        <p:nvPicPr>
          <p:cNvPr id="5" name="Afbeelding 4">
            <a:extLst>
              <a:ext uri="{FF2B5EF4-FFF2-40B4-BE49-F238E27FC236}">
                <a16:creationId xmlns:a16="http://schemas.microsoft.com/office/drawing/2014/main" id="{DCC79635-6C6F-55CD-A5CF-184DA98F3BF8}"/>
              </a:ext>
            </a:extLst>
          </p:cNvPr>
          <p:cNvPicPr>
            <a:picLocks noChangeAspect="1"/>
          </p:cNvPicPr>
          <p:nvPr/>
        </p:nvPicPr>
        <p:blipFill>
          <a:blip r:embed="rId2"/>
          <a:stretch>
            <a:fillRect/>
          </a:stretch>
        </p:blipFill>
        <p:spPr>
          <a:xfrm>
            <a:off x="155121" y="726621"/>
            <a:ext cx="6972300" cy="4119382"/>
          </a:xfrm>
          <a:prstGeom prst="rect">
            <a:avLst/>
          </a:prstGeom>
        </p:spPr>
      </p:pic>
    </p:spTree>
    <p:extLst>
      <p:ext uri="{BB962C8B-B14F-4D97-AF65-F5344CB8AC3E}">
        <p14:creationId xmlns:p14="http://schemas.microsoft.com/office/powerpoint/2010/main" val="1942746275"/>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C48D31E-AFB4-5EC9-A36D-3FB404E330F4}"/>
              </a:ext>
            </a:extLst>
          </p:cNvPr>
          <p:cNvSpPr>
            <a:spLocks noGrp="1"/>
          </p:cNvSpPr>
          <p:nvPr>
            <p:ph type="title"/>
          </p:nvPr>
        </p:nvSpPr>
        <p:spPr>
          <a:xfrm>
            <a:off x="539262" y="535261"/>
            <a:ext cx="5509846" cy="307777"/>
          </a:xfrm>
        </p:spPr>
        <p:txBody>
          <a:bodyPr/>
          <a:lstStyle/>
          <a:p>
            <a:r>
              <a:rPr lang="nl-NL" sz="1400" dirty="0"/>
              <a:t>Voorbereiding college 23 en 24 op 22-06-2022</a:t>
            </a:r>
          </a:p>
        </p:txBody>
      </p:sp>
      <p:sp>
        <p:nvSpPr>
          <p:cNvPr id="3" name="Tijdelijke aanduiding voor inhoud 2">
            <a:extLst>
              <a:ext uri="{FF2B5EF4-FFF2-40B4-BE49-F238E27FC236}">
                <a16:creationId xmlns:a16="http://schemas.microsoft.com/office/drawing/2014/main" id="{5D113240-100D-7FDF-4025-83E21FF1B7D9}"/>
              </a:ext>
            </a:extLst>
          </p:cNvPr>
          <p:cNvSpPr>
            <a:spLocks noGrp="1"/>
          </p:cNvSpPr>
          <p:nvPr>
            <p:ph idx="1"/>
          </p:nvPr>
        </p:nvSpPr>
        <p:spPr/>
        <p:txBody>
          <a:bodyPr/>
          <a:lstStyle/>
          <a:p>
            <a:r>
              <a:rPr lang="nl-NL" sz="1400" b="1" dirty="0">
                <a:effectLst/>
                <a:latin typeface="Verdana" panose="020B0604030504040204" pitchFamily="34" charset="0"/>
              </a:rPr>
              <a:t>Bestuderen:</a:t>
            </a:r>
            <a:endParaRPr lang="nl-NL" sz="1400" dirty="0"/>
          </a:p>
          <a:p>
            <a:br>
              <a:rPr lang="nl-NL" sz="1400" dirty="0"/>
            </a:br>
            <a:endParaRPr lang="nl-NL" sz="1400" dirty="0"/>
          </a:p>
          <a:p>
            <a:r>
              <a:rPr lang="nl-NL" sz="1400" dirty="0">
                <a:effectLst/>
                <a:latin typeface="Verdana" panose="020B0604030504040204" pitchFamily="34" charset="0"/>
              </a:rPr>
              <a:t>Praktijkboek praten met kinderen over kindermishandeling hoofdstuk 2, 8,9,10</a:t>
            </a:r>
            <a:endParaRPr lang="nl-NL" sz="1400" dirty="0"/>
          </a:p>
          <a:p>
            <a:br>
              <a:rPr lang="nl-NL" sz="1400" dirty="0"/>
            </a:br>
            <a:endParaRPr lang="nl-NL" sz="1400" dirty="0"/>
          </a:p>
          <a:p>
            <a:r>
              <a:rPr lang="nl-NL" sz="1400" dirty="0">
                <a:effectLst/>
                <a:latin typeface="Verdana" panose="020B0604030504040204" pitchFamily="34" charset="0"/>
              </a:rPr>
              <a:t>Kijk op </a:t>
            </a:r>
            <a:r>
              <a:rPr lang="nl-NL" sz="1400" u="sng" dirty="0">
                <a:solidFill>
                  <a:srgbClr val="0000FF"/>
                </a:solidFill>
                <a:effectLst/>
                <a:latin typeface="Calibri" panose="020F0502020204030204" pitchFamily="34" charset="0"/>
                <a:hlinkClick r:id="rId2"/>
              </a:rPr>
              <a:t>Het is niet jouw schuld - Centrum Seksueel Geweld</a:t>
            </a:r>
            <a:endParaRPr lang="nl-NL" sz="1400" dirty="0"/>
          </a:p>
          <a:p>
            <a:br>
              <a:rPr lang="nl-NL" sz="1400" dirty="0"/>
            </a:br>
            <a:endParaRPr lang="nl-NL" sz="1400" dirty="0"/>
          </a:p>
          <a:p>
            <a:r>
              <a:rPr lang="nl-NL" sz="1400" dirty="0">
                <a:effectLst/>
                <a:latin typeface="Calibri" panose="020F0502020204030204" pitchFamily="34" charset="0"/>
              </a:rPr>
              <a:t>Maak een lijst met minstens 5 do’s en 5 </a:t>
            </a:r>
            <a:r>
              <a:rPr lang="nl-NL" sz="1400" dirty="0" err="1">
                <a:effectLst/>
                <a:latin typeface="Calibri" panose="020F0502020204030204" pitchFamily="34" charset="0"/>
              </a:rPr>
              <a:t>dont’s</a:t>
            </a:r>
            <a:r>
              <a:rPr lang="nl-NL" sz="1400" dirty="0">
                <a:effectLst/>
                <a:latin typeface="Calibri" panose="020F0502020204030204" pitchFamily="34" charset="0"/>
              </a:rPr>
              <a:t> die je als professional moet weten als je in gesprek gaat met kinderen die mogelijk te maken hebben (gehad) met seksueel misbruik. </a:t>
            </a:r>
            <a:endParaRPr lang="nl-NL" sz="1400" dirty="0"/>
          </a:p>
          <a:p>
            <a:endParaRPr lang="nl-NL" dirty="0"/>
          </a:p>
        </p:txBody>
      </p:sp>
      <p:pic>
        <p:nvPicPr>
          <p:cNvPr id="1026" name="Picture 2" descr="Board, School, Homework, Slate, Teaching">
            <a:extLst>
              <a:ext uri="{FF2B5EF4-FFF2-40B4-BE49-F238E27FC236}">
                <a16:creationId xmlns:a16="http://schemas.microsoft.com/office/drawing/2014/main" id="{E6FD497E-8231-A4DA-9400-ECFD18EC92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9108" y="1681844"/>
            <a:ext cx="2955472" cy="1970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2209850"/>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2">
            <a:extLst>
              <a:ext uri="{FF2B5EF4-FFF2-40B4-BE49-F238E27FC236}">
                <a16:creationId xmlns:a16="http://schemas.microsoft.com/office/drawing/2014/main" id="{FE61EFDE-54AF-4252-801D-E949FEF7231F}"/>
              </a:ext>
            </a:extLst>
          </p:cNvPr>
          <p:cNvSpPr>
            <a:spLocks noGrp="1"/>
          </p:cNvSpPr>
          <p:nvPr>
            <p:ph type="title"/>
          </p:nvPr>
        </p:nvSpPr>
        <p:spPr>
          <a:xfrm>
            <a:off x="457200" y="538163"/>
            <a:ext cx="6731000" cy="1260475"/>
          </a:xfrm>
        </p:spPr>
        <p:txBody>
          <a:bodyPr/>
          <a:lstStyle/>
          <a:p>
            <a:pPr eaLnBrk="1" hangingPunct="1">
              <a:lnSpc>
                <a:spcPct val="150000"/>
              </a:lnSpc>
            </a:pPr>
            <a:r>
              <a:rPr lang="nl-NL" altLang="nl-NL" sz="2800"/>
              <a:t>Tot de volgende keer! </a:t>
            </a:r>
            <a:endParaRPr lang="nl-NL" altLang="nl-NL" sz="2800" b="0"/>
          </a:p>
        </p:txBody>
      </p:sp>
      <p:sp>
        <p:nvSpPr>
          <p:cNvPr id="16387" name="Tijdelijke aanduiding voor tekst 3">
            <a:extLst>
              <a:ext uri="{FF2B5EF4-FFF2-40B4-BE49-F238E27FC236}">
                <a16:creationId xmlns:a16="http://schemas.microsoft.com/office/drawing/2014/main" id="{3F7503BE-97F4-4935-B06D-25E39408AD42}"/>
              </a:ext>
            </a:extLst>
          </p:cNvPr>
          <p:cNvSpPr>
            <a:spLocks noGrp="1"/>
          </p:cNvSpPr>
          <p:nvPr>
            <p:ph type="body" sz="half" idx="2"/>
          </p:nvPr>
        </p:nvSpPr>
        <p:spPr>
          <a:xfrm>
            <a:off x="457200" y="1258888"/>
            <a:ext cx="7864475" cy="2547937"/>
          </a:xfrm>
        </p:spPr>
        <p:txBody>
          <a:bodyPr/>
          <a:lstStyle/>
          <a:p>
            <a:endParaRPr lang="nl-NL" altLang="nl-NL"/>
          </a:p>
        </p:txBody>
      </p:sp>
    </p:spTree>
  </p:cSld>
  <p:clrMapOvr>
    <a:masterClrMapping/>
  </p:clrMapOvr>
  <p:transition/>
</p:sld>
</file>

<file path=ppt/theme/theme1.xml><?xml version="1.0" encoding="utf-8"?>
<a:theme xmlns:a="http://schemas.openxmlformats.org/drawingml/2006/main" name="Office-thema">
  <a:themeElements>
    <a:clrScheme name="Aangepast 138">
      <a:dk1>
        <a:sysClr val="windowText" lastClr="000000"/>
      </a:dk1>
      <a:lt1>
        <a:sysClr val="window" lastClr="FFFFFF"/>
      </a:lt1>
      <a:dk2>
        <a:srgbClr val="44546A"/>
      </a:dk2>
      <a:lt2>
        <a:srgbClr val="E7E6E6"/>
      </a:lt2>
      <a:accent1>
        <a:srgbClr val="912383"/>
      </a:accent1>
      <a:accent2>
        <a:srgbClr val="6EB12D"/>
      </a:accent2>
      <a:accent3>
        <a:srgbClr val="006F8A"/>
      </a:accent3>
      <a:accent4>
        <a:srgbClr val="E31B1E"/>
      </a:accent4>
      <a:accent5>
        <a:srgbClr val="F2F2F2"/>
      </a:accent5>
      <a:accent6>
        <a:srgbClr val="70AD47"/>
      </a:accent6>
      <a:hlink>
        <a:srgbClr val="0563C1"/>
      </a:hlink>
      <a:folHlink>
        <a:srgbClr val="954F72"/>
      </a:folHlink>
    </a:clrScheme>
    <a:fontScheme name="Aangepast 12">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spAutoFit/>
      </a:bodyPr>
      <a:lstStyle>
        <a:defPPr>
          <a:defRPr sz="1400" dirty="0" err="1" smtClean="0"/>
        </a:defPPr>
      </a:lstStyle>
    </a:txDef>
  </a:objectDefaults>
  <a:extraClrSchemeLst/>
  <a:extLst>
    <a:ext uri="{05A4C25C-085E-4340-85A3-A5531E510DB2}">
      <thm15:themeFamily xmlns:thm15="http://schemas.microsoft.com/office/thememl/2012/main" name="Driestar hogeschool" id="{4C4BB77D-3A7A-4CA7-A8A9-B3D1D163521E}" vid="{808367E9-83A0-4321-98F0-7B31AFAD6C14}"/>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9583</TotalTime>
  <Words>1215</Words>
  <Application>Microsoft Office PowerPoint</Application>
  <PresentationFormat>Diavoorstelling (16:9)</PresentationFormat>
  <Paragraphs>180</Paragraphs>
  <Slides>31</Slides>
  <Notes>3</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31</vt:i4>
      </vt:variant>
    </vt:vector>
  </HeadingPairs>
  <TitlesOfParts>
    <vt:vector size="39" baseType="lpstr">
      <vt:lpstr>Arial</vt:lpstr>
      <vt:lpstr>Bahnschrift SemiLight</vt:lpstr>
      <vt:lpstr>Calibri</vt:lpstr>
      <vt:lpstr>Eras Light ITC</vt:lpstr>
      <vt:lpstr>Segoe UI Light</vt:lpstr>
      <vt:lpstr>Verdana</vt:lpstr>
      <vt:lpstr>Wingdings</vt:lpstr>
      <vt:lpstr>Office-thema</vt:lpstr>
      <vt:lpstr>HBO Pedagogiek</vt:lpstr>
      <vt:lpstr>PowerPoint-presentatie</vt:lpstr>
      <vt:lpstr>We lezen enkele verzen uit job 22</vt:lpstr>
      <vt:lpstr>Programma</vt:lpstr>
      <vt:lpstr>College-doelen </vt:lpstr>
      <vt:lpstr>Seksueel misbruik</vt:lpstr>
      <vt:lpstr>PowerPoint-presentatie</vt:lpstr>
      <vt:lpstr>Seksueel misbruik </vt:lpstr>
      <vt:lpstr>Signaleren van seksueel misbruik:</vt:lpstr>
      <vt:lpstr>prevalentie</vt:lpstr>
      <vt:lpstr>De ernst van de gevolgen worden bepaald door:</vt:lpstr>
      <vt:lpstr>Wie is de pleger</vt:lpstr>
      <vt:lpstr>Proces van misbruik</vt:lpstr>
      <vt:lpstr>Mind-fuck van de pleger</vt:lpstr>
      <vt:lpstr>Waarom doen plegers het?</vt:lpstr>
      <vt:lpstr>Afwegingen van de pleger</vt:lpstr>
      <vt:lpstr>Slachtofferkeuze</vt:lpstr>
      <vt:lpstr>Strafrechtelijke afhandeling</vt:lpstr>
      <vt:lpstr>Proces slachtoffer - animatie</vt:lpstr>
      <vt:lpstr>Belangrijkste belemmeringen voor heling</vt:lpstr>
      <vt:lpstr>Victim blaming – beschuldigen van slachtoffers</vt:lpstr>
      <vt:lpstr>Victim blaming</vt:lpstr>
      <vt:lpstr>Wat hebben slachtoffers wel nodig:</vt:lpstr>
      <vt:lpstr>Casuïstiek</vt:lpstr>
      <vt:lpstr>Stap 1 </vt:lpstr>
      <vt:lpstr>Stap 2 </vt:lpstr>
      <vt:lpstr>Stap 3</vt:lpstr>
      <vt:lpstr>Evaluatie</vt:lpstr>
      <vt:lpstr>PowerPoint-presentatie</vt:lpstr>
      <vt:lpstr>Voorbereiding college 23 en 24 op 22-06-2022</vt:lpstr>
      <vt:lpstr>Tot de volgende keer!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Slingerland.A.</dc:creator>
  <cp:lastModifiedBy>M. Vermeulen</cp:lastModifiedBy>
  <cp:revision>417</cp:revision>
  <dcterms:created xsi:type="dcterms:W3CDTF">2017-02-07T16:20:32Z</dcterms:created>
  <dcterms:modified xsi:type="dcterms:W3CDTF">2022-06-16T18:00:45Z</dcterms:modified>
</cp:coreProperties>
</file>