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sldIdLst>
    <p:sldId id="372" r:id="rId2"/>
    <p:sldId id="374" r:id="rId3"/>
    <p:sldId id="343" r:id="rId4"/>
    <p:sldId id="355" r:id="rId5"/>
    <p:sldId id="375" r:id="rId6"/>
    <p:sldId id="376" r:id="rId7"/>
    <p:sldId id="373" r:id="rId8"/>
    <p:sldId id="377" r:id="rId9"/>
    <p:sldId id="378" r:id="rId10"/>
    <p:sldId id="381" r:id="rId11"/>
    <p:sldId id="379" r:id="rId12"/>
    <p:sldId id="382" r:id="rId13"/>
    <p:sldId id="380" r:id="rId14"/>
    <p:sldId id="383" r:id="rId15"/>
    <p:sldId id="384" r:id="rId16"/>
    <p:sldId id="385" r:id="rId17"/>
    <p:sldId id="386" r:id="rId18"/>
    <p:sldId id="354" r:id="rId19"/>
    <p:sldId id="273" r:id="rId20"/>
  </p:sldIdLst>
  <p:sldSz cx="9144000" cy="5143500" type="screen16x9"/>
  <p:notesSz cx="6858000" cy="9144000"/>
  <p:defaultTextStyle>
    <a:defPPr>
      <a:defRPr lang="nl-NL"/>
    </a:defPPr>
    <a:lvl1pPr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5ABA"/>
    <a:srgbClr val="99CCFF"/>
    <a:srgbClr val="6EB12D"/>
    <a:srgbClr val="912383"/>
    <a:srgbClr val="BA28A9"/>
    <a:srgbClr val="E31B1E"/>
    <a:srgbClr val="9C399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86055" autoAdjust="0"/>
  </p:normalViewPr>
  <p:slideViewPr>
    <p:cSldViewPr snapToGrid="0" snapToObjects="1" showGuides="1">
      <p:cViewPr varScale="1">
        <p:scale>
          <a:sx n="95" d="100"/>
          <a:sy n="95" d="100"/>
        </p:scale>
        <p:origin x="1094" y="53"/>
      </p:cViewPr>
      <p:guideLst>
        <p:guide orient="horz" pos="1620"/>
        <p:guide pos="2880"/>
      </p:guideLst>
    </p:cSldViewPr>
  </p:slideViewPr>
  <p:outlineViewPr>
    <p:cViewPr>
      <p:scale>
        <a:sx n="33" d="100"/>
        <a:sy n="33" d="100"/>
      </p:scale>
      <p:origin x="0" y="10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Vermeulen" userId="9a3419d0-b340-4d3a-99bd-6dd0d4619af3" providerId="ADAL" clId="{37FBB7FC-D196-4E06-9BC5-D94F3213A404}"/>
    <pc:docChg chg="custSel addSld delSld modSld sldOrd">
      <pc:chgData name="M. Vermeulen" userId="9a3419d0-b340-4d3a-99bd-6dd0d4619af3" providerId="ADAL" clId="{37FBB7FC-D196-4E06-9BC5-D94F3213A404}" dt="2022-06-07T22:05:27.218" v="4424" actId="20577"/>
      <pc:docMkLst>
        <pc:docMk/>
      </pc:docMkLst>
      <pc:sldChg chg="addSp delSp modSp mod">
        <pc:chgData name="M. Vermeulen" userId="9a3419d0-b340-4d3a-99bd-6dd0d4619af3" providerId="ADAL" clId="{37FBB7FC-D196-4E06-9BC5-D94F3213A404}" dt="2022-05-30T15:53:50.782" v="3637" actId="20577"/>
        <pc:sldMkLst>
          <pc:docMk/>
          <pc:sldMk cId="0" sldId="343"/>
        </pc:sldMkLst>
        <pc:spChg chg="mod">
          <ac:chgData name="M. Vermeulen" userId="9a3419d0-b340-4d3a-99bd-6dd0d4619af3" providerId="ADAL" clId="{37FBB7FC-D196-4E06-9BC5-D94F3213A404}" dt="2022-05-30T15:53:50.782" v="3637" actId="20577"/>
          <ac:spMkLst>
            <pc:docMk/>
            <pc:sldMk cId="0" sldId="343"/>
            <ac:spMk id="3" creationId="{165901F4-4D36-4168-9E0D-67DF41A3E41D}"/>
          </ac:spMkLst>
        </pc:spChg>
        <pc:picChg chg="del">
          <ac:chgData name="M. Vermeulen" userId="9a3419d0-b340-4d3a-99bd-6dd0d4619af3" providerId="ADAL" clId="{37FBB7FC-D196-4E06-9BC5-D94F3213A404}" dt="2022-05-30T11:28:01.003" v="865" actId="478"/>
          <ac:picMkLst>
            <pc:docMk/>
            <pc:sldMk cId="0" sldId="343"/>
            <ac:picMk id="1026" creationId="{246EB0C6-C249-1BE6-AEB9-D764382A7D6A}"/>
          </ac:picMkLst>
        </pc:picChg>
        <pc:picChg chg="add mod">
          <ac:chgData name="M. Vermeulen" userId="9a3419d0-b340-4d3a-99bd-6dd0d4619af3" providerId="ADAL" clId="{37FBB7FC-D196-4E06-9BC5-D94F3213A404}" dt="2022-05-30T11:28:50.762" v="867" actId="1076"/>
          <ac:picMkLst>
            <pc:docMk/>
            <pc:sldMk cId="0" sldId="343"/>
            <ac:picMk id="2050" creationId="{D2543038-A5AA-BBDE-E731-C4B6D060727C}"/>
          </ac:picMkLst>
        </pc:picChg>
      </pc:sldChg>
      <pc:sldChg chg="modSp mod">
        <pc:chgData name="M. Vermeulen" userId="9a3419d0-b340-4d3a-99bd-6dd0d4619af3" providerId="ADAL" clId="{37FBB7FC-D196-4E06-9BC5-D94F3213A404}" dt="2022-06-07T22:05:27.218" v="4424" actId="20577"/>
        <pc:sldMkLst>
          <pc:docMk/>
          <pc:sldMk cId="0" sldId="354"/>
        </pc:sldMkLst>
        <pc:spChg chg="mod">
          <ac:chgData name="M. Vermeulen" userId="9a3419d0-b340-4d3a-99bd-6dd0d4619af3" providerId="ADAL" clId="{37FBB7FC-D196-4E06-9BC5-D94F3213A404}" dt="2022-06-07T22:05:27.218" v="4424" actId="20577"/>
          <ac:spMkLst>
            <pc:docMk/>
            <pc:sldMk cId="0" sldId="354"/>
            <ac:spMk id="2" creationId="{8C09A381-734B-45DF-80CE-7712CF5E06E0}"/>
          </ac:spMkLst>
        </pc:spChg>
      </pc:sldChg>
      <pc:sldChg chg="modSp mod">
        <pc:chgData name="M. Vermeulen" userId="9a3419d0-b340-4d3a-99bd-6dd0d4619af3" providerId="ADAL" clId="{37FBB7FC-D196-4E06-9BC5-D94F3213A404}" dt="2022-05-30T11:07:13.760" v="1" actId="6549"/>
        <pc:sldMkLst>
          <pc:docMk/>
          <pc:sldMk cId="0" sldId="355"/>
        </pc:sldMkLst>
        <pc:spChg chg="mod">
          <ac:chgData name="M. Vermeulen" userId="9a3419d0-b340-4d3a-99bd-6dd0d4619af3" providerId="ADAL" clId="{37FBB7FC-D196-4E06-9BC5-D94F3213A404}" dt="2022-05-30T11:07:13.760" v="1" actId="6549"/>
          <ac:spMkLst>
            <pc:docMk/>
            <pc:sldMk cId="0" sldId="355"/>
            <ac:spMk id="13315" creationId="{0DBF6E0F-4720-4741-8118-A99F55DAD78D}"/>
          </ac:spMkLst>
        </pc:spChg>
      </pc:sldChg>
      <pc:sldChg chg="modSp mod">
        <pc:chgData name="M. Vermeulen" userId="9a3419d0-b340-4d3a-99bd-6dd0d4619af3" providerId="ADAL" clId="{37FBB7FC-D196-4E06-9BC5-D94F3213A404}" dt="2022-05-30T12:15:51.674" v="3621" actId="20577"/>
        <pc:sldMkLst>
          <pc:docMk/>
          <pc:sldMk cId="0" sldId="372"/>
        </pc:sldMkLst>
        <pc:spChg chg="mod">
          <ac:chgData name="M. Vermeulen" userId="9a3419d0-b340-4d3a-99bd-6dd0d4619af3" providerId="ADAL" clId="{37FBB7FC-D196-4E06-9BC5-D94F3213A404}" dt="2022-05-30T12:15:51.674" v="3621" actId="20577"/>
          <ac:spMkLst>
            <pc:docMk/>
            <pc:sldMk cId="0" sldId="372"/>
            <ac:spMk id="9221" creationId="{0D8EF6D4-6804-4CAA-9C48-36F17BDAA1DD}"/>
          </ac:spMkLst>
        </pc:spChg>
      </pc:sldChg>
      <pc:sldChg chg="addSp modSp new mod">
        <pc:chgData name="M. Vermeulen" userId="9a3419d0-b340-4d3a-99bd-6dd0d4619af3" providerId="ADAL" clId="{37FBB7FC-D196-4E06-9BC5-D94F3213A404}" dt="2022-05-30T13:15:04.757" v="3636" actId="1076"/>
        <pc:sldMkLst>
          <pc:docMk/>
          <pc:sldMk cId="3140107937" sldId="373"/>
        </pc:sldMkLst>
        <pc:spChg chg="mod">
          <ac:chgData name="M. Vermeulen" userId="9a3419d0-b340-4d3a-99bd-6dd0d4619af3" providerId="ADAL" clId="{37FBB7FC-D196-4E06-9BC5-D94F3213A404}" dt="2022-05-30T13:14:59.273" v="3635" actId="1076"/>
          <ac:spMkLst>
            <pc:docMk/>
            <pc:sldMk cId="3140107937" sldId="373"/>
            <ac:spMk id="2" creationId="{D201B47F-53EF-20D2-2FC7-62BE55D1E355}"/>
          </ac:spMkLst>
        </pc:spChg>
        <pc:spChg chg="mod">
          <ac:chgData name="M. Vermeulen" userId="9a3419d0-b340-4d3a-99bd-6dd0d4619af3" providerId="ADAL" clId="{37FBB7FC-D196-4E06-9BC5-D94F3213A404}" dt="2022-05-30T13:14:53.011" v="3633" actId="1076"/>
          <ac:spMkLst>
            <pc:docMk/>
            <pc:sldMk cId="3140107937" sldId="373"/>
            <ac:spMk id="3" creationId="{B1040D08-4622-B6CE-E3AD-096D449D3970}"/>
          </ac:spMkLst>
        </pc:spChg>
        <pc:picChg chg="add mod">
          <ac:chgData name="M. Vermeulen" userId="9a3419d0-b340-4d3a-99bd-6dd0d4619af3" providerId="ADAL" clId="{37FBB7FC-D196-4E06-9BC5-D94F3213A404}" dt="2022-05-30T13:15:04.757" v="3636" actId="1076"/>
          <ac:picMkLst>
            <pc:docMk/>
            <pc:sldMk cId="3140107937" sldId="373"/>
            <ac:picMk id="5" creationId="{8DF9861F-41C0-ED06-534B-A1C32963D4F2}"/>
          </ac:picMkLst>
        </pc:picChg>
      </pc:sldChg>
      <pc:sldChg chg="addSp modSp new mod ord modAnim">
        <pc:chgData name="M. Vermeulen" userId="9a3419d0-b340-4d3a-99bd-6dd0d4619af3" providerId="ADAL" clId="{37FBB7FC-D196-4E06-9BC5-D94F3213A404}" dt="2022-05-30T12:16:01.229" v="3622" actId="1076"/>
        <pc:sldMkLst>
          <pc:docMk/>
          <pc:sldMk cId="1601527625" sldId="374"/>
        </pc:sldMkLst>
        <pc:spChg chg="mod">
          <ac:chgData name="M. Vermeulen" userId="9a3419d0-b340-4d3a-99bd-6dd0d4619af3" providerId="ADAL" clId="{37FBB7FC-D196-4E06-9BC5-D94F3213A404}" dt="2022-05-30T12:16:01.229" v="3622" actId="1076"/>
          <ac:spMkLst>
            <pc:docMk/>
            <pc:sldMk cId="1601527625" sldId="374"/>
            <ac:spMk id="2" creationId="{7C042DA7-5EA6-ED36-77B2-39F7D63C5379}"/>
          </ac:spMkLst>
        </pc:spChg>
        <pc:spChg chg="mod">
          <ac:chgData name="M. Vermeulen" userId="9a3419d0-b340-4d3a-99bd-6dd0d4619af3" providerId="ADAL" clId="{37FBB7FC-D196-4E06-9BC5-D94F3213A404}" dt="2022-05-30T11:27:53.945" v="863" actId="1076"/>
          <ac:spMkLst>
            <pc:docMk/>
            <pc:sldMk cId="1601527625" sldId="374"/>
            <ac:spMk id="3" creationId="{5A1B04B0-4AE3-4CF8-0176-4D6132028489}"/>
          </ac:spMkLst>
        </pc:spChg>
        <pc:picChg chg="add mod">
          <ac:chgData name="M. Vermeulen" userId="9a3419d0-b340-4d3a-99bd-6dd0d4619af3" providerId="ADAL" clId="{37FBB7FC-D196-4E06-9BC5-D94F3213A404}" dt="2022-05-30T11:27:56.471" v="864" actId="1076"/>
          <ac:picMkLst>
            <pc:docMk/>
            <pc:sldMk cId="1601527625" sldId="374"/>
            <ac:picMk id="1026" creationId="{18DE4E57-E929-ED10-DCC0-6431C794896B}"/>
          </ac:picMkLst>
        </pc:picChg>
      </pc:sldChg>
      <pc:sldChg chg="new del">
        <pc:chgData name="M. Vermeulen" userId="9a3419d0-b340-4d3a-99bd-6dd0d4619af3" providerId="ADAL" clId="{37FBB7FC-D196-4E06-9BC5-D94F3213A404}" dt="2022-05-30T11:16:34.266" v="470" actId="47"/>
        <pc:sldMkLst>
          <pc:docMk/>
          <pc:sldMk cId="2314139547" sldId="374"/>
        </pc:sldMkLst>
      </pc:sldChg>
      <pc:sldChg chg="addSp modSp new mod">
        <pc:chgData name="M. Vermeulen" userId="9a3419d0-b340-4d3a-99bd-6dd0d4619af3" providerId="ADAL" clId="{37FBB7FC-D196-4E06-9BC5-D94F3213A404}" dt="2022-05-30T11:29:48.733" v="937" actId="1076"/>
        <pc:sldMkLst>
          <pc:docMk/>
          <pc:sldMk cId="1299633498" sldId="375"/>
        </pc:sldMkLst>
        <pc:spChg chg="mod">
          <ac:chgData name="M. Vermeulen" userId="9a3419d0-b340-4d3a-99bd-6dd0d4619af3" providerId="ADAL" clId="{37FBB7FC-D196-4E06-9BC5-D94F3213A404}" dt="2022-05-30T11:29:10.341" v="906" actId="20577"/>
          <ac:spMkLst>
            <pc:docMk/>
            <pc:sldMk cId="1299633498" sldId="375"/>
            <ac:spMk id="2" creationId="{C5A4AEFF-ADB1-F37A-70B2-C8A1B07DEA70}"/>
          </ac:spMkLst>
        </pc:spChg>
        <pc:spChg chg="mod">
          <ac:chgData name="M. Vermeulen" userId="9a3419d0-b340-4d3a-99bd-6dd0d4619af3" providerId="ADAL" clId="{37FBB7FC-D196-4E06-9BC5-D94F3213A404}" dt="2022-05-30T11:29:18.535" v="934" actId="20577"/>
          <ac:spMkLst>
            <pc:docMk/>
            <pc:sldMk cId="1299633498" sldId="375"/>
            <ac:spMk id="3" creationId="{2D790B51-B220-4DDF-1814-B41C383798C2}"/>
          </ac:spMkLst>
        </pc:spChg>
        <pc:picChg chg="add mod">
          <ac:chgData name="M. Vermeulen" userId="9a3419d0-b340-4d3a-99bd-6dd0d4619af3" providerId="ADAL" clId="{37FBB7FC-D196-4E06-9BC5-D94F3213A404}" dt="2022-05-30T11:29:48.733" v="937" actId="1076"/>
          <ac:picMkLst>
            <pc:docMk/>
            <pc:sldMk cId="1299633498" sldId="375"/>
            <ac:picMk id="3074" creationId="{73088E61-F25E-0BE7-E8A0-A8633C15B2A0}"/>
          </ac:picMkLst>
        </pc:picChg>
      </pc:sldChg>
      <pc:sldChg chg="addSp modSp new mod">
        <pc:chgData name="M. Vermeulen" userId="9a3419d0-b340-4d3a-99bd-6dd0d4619af3" providerId="ADAL" clId="{37FBB7FC-D196-4E06-9BC5-D94F3213A404}" dt="2022-05-30T11:30:39.864" v="962" actId="1076"/>
        <pc:sldMkLst>
          <pc:docMk/>
          <pc:sldMk cId="2789694175" sldId="376"/>
        </pc:sldMkLst>
        <pc:spChg chg="mod">
          <ac:chgData name="M. Vermeulen" userId="9a3419d0-b340-4d3a-99bd-6dd0d4619af3" providerId="ADAL" clId="{37FBB7FC-D196-4E06-9BC5-D94F3213A404}" dt="2022-05-30T11:30:36.679" v="961" actId="1076"/>
          <ac:spMkLst>
            <pc:docMk/>
            <pc:sldMk cId="2789694175" sldId="376"/>
            <ac:spMk id="2" creationId="{CB3DCE40-4817-DCF8-6046-C5CDA4F7A509}"/>
          </ac:spMkLst>
        </pc:spChg>
        <pc:picChg chg="add mod">
          <ac:chgData name="M. Vermeulen" userId="9a3419d0-b340-4d3a-99bd-6dd0d4619af3" providerId="ADAL" clId="{37FBB7FC-D196-4E06-9BC5-D94F3213A404}" dt="2022-05-30T11:30:39.864" v="962" actId="1076"/>
          <ac:picMkLst>
            <pc:docMk/>
            <pc:sldMk cId="2789694175" sldId="376"/>
            <ac:picMk id="4098" creationId="{17E39AE5-CDA2-0081-1B8C-E2EC22A58A9C}"/>
          </ac:picMkLst>
        </pc:picChg>
      </pc:sldChg>
      <pc:sldChg chg="addSp modSp new mod modNotesTx">
        <pc:chgData name="M. Vermeulen" userId="9a3419d0-b340-4d3a-99bd-6dd0d4619af3" providerId="ADAL" clId="{37FBB7FC-D196-4E06-9BC5-D94F3213A404}" dt="2022-05-30T12:10:44.169" v="3571" actId="1076"/>
        <pc:sldMkLst>
          <pc:docMk/>
          <pc:sldMk cId="2257883262" sldId="377"/>
        </pc:sldMkLst>
        <pc:spChg chg="mod">
          <ac:chgData name="M. Vermeulen" userId="9a3419d0-b340-4d3a-99bd-6dd0d4619af3" providerId="ADAL" clId="{37FBB7FC-D196-4E06-9BC5-D94F3213A404}" dt="2022-05-30T11:30:56.861" v="971" actId="20577"/>
          <ac:spMkLst>
            <pc:docMk/>
            <pc:sldMk cId="2257883262" sldId="377"/>
            <ac:spMk id="2" creationId="{A3C58367-0761-12FA-E123-C20E55C516BA}"/>
          </ac:spMkLst>
        </pc:spChg>
        <pc:spChg chg="mod">
          <ac:chgData name="M. Vermeulen" userId="9a3419d0-b340-4d3a-99bd-6dd0d4619af3" providerId="ADAL" clId="{37FBB7FC-D196-4E06-9BC5-D94F3213A404}" dt="2022-05-30T11:38:09.316" v="1034" actId="20577"/>
          <ac:spMkLst>
            <pc:docMk/>
            <pc:sldMk cId="2257883262" sldId="377"/>
            <ac:spMk id="3" creationId="{AF8F6516-54B1-1E5D-F10A-0B4B5C6F5181}"/>
          </ac:spMkLst>
        </pc:spChg>
        <pc:picChg chg="add mod">
          <ac:chgData name="M. Vermeulen" userId="9a3419d0-b340-4d3a-99bd-6dd0d4619af3" providerId="ADAL" clId="{37FBB7FC-D196-4E06-9BC5-D94F3213A404}" dt="2022-05-30T12:10:44.169" v="3571" actId="1076"/>
          <ac:picMkLst>
            <pc:docMk/>
            <pc:sldMk cId="2257883262" sldId="377"/>
            <ac:picMk id="5122" creationId="{E72934A7-362F-FD2C-2646-CB8A8A956096}"/>
          </ac:picMkLst>
        </pc:picChg>
      </pc:sldChg>
      <pc:sldChg chg="addSp modSp new mod modNotesTx">
        <pc:chgData name="M. Vermeulen" userId="9a3419d0-b340-4d3a-99bd-6dd0d4619af3" providerId="ADAL" clId="{37FBB7FC-D196-4E06-9BC5-D94F3213A404}" dt="2022-06-01T12:01:52.557" v="4203" actId="20577"/>
        <pc:sldMkLst>
          <pc:docMk/>
          <pc:sldMk cId="2280348946" sldId="378"/>
        </pc:sldMkLst>
        <pc:spChg chg="mod">
          <ac:chgData name="M. Vermeulen" userId="9a3419d0-b340-4d3a-99bd-6dd0d4619af3" providerId="ADAL" clId="{37FBB7FC-D196-4E06-9BC5-D94F3213A404}" dt="2022-05-30T11:40:42.200" v="1248" actId="20577"/>
          <ac:spMkLst>
            <pc:docMk/>
            <pc:sldMk cId="2280348946" sldId="378"/>
            <ac:spMk id="2" creationId="{0B51B848-D83D-34CF-2C9E-ED07FFBAEB11}"/>
          </ac:spMkLst>
        </pc:spChg>
        <pc:spChg chg="mod">
          <ac:chgData name="M. Vermeulen" userId="9a3419d0-b340-4d3a-99bd-6dd0d4619af3" providerId="ADAL" clId="{37FBB7FC-D196-4E06-9BC5-D94F3213A404}" dt="2022-06-01T11:58:49.638" v="3970" actId="20577"/>
          <ac:spMkLst>
            <pc:docMk/>
            <pc:sldMk cId="2280348946" sldId="378"/>
            <ac:spMk id="3" creationId="{60390635-411E-C53F-43E7-568B7CE05273}"/>
          </ac:spMkLst>
        </pc:spChg>
        <pc:picChg chg="add mod">
          <ac:chgData name="M. Vermeulen" userId="9a3419d0-b340-4d3a-99bd-6dd0d4619af3" providerId="ADAL" clId="{37FBB7FC-D196-4E06-9BC5-D94F3213A404}" dt="2022-05-30T12:11:00.874" v="3573" actId="1076"/>
          <ac:picMkLst>
            <pc:docMk/>
            <pc:sldMk cId="2280348946" sldId="378"/>
            <ac:picMk id="6146" creationId="{BC682CC7-51BC-837A-DB22-36435BEA92E1}"/>
          </ac:picMkLst>
        </pc:picChg>
      </pc:sldChg>
      <pc:sldChg chg="addSp delSp modSp new mod modNotesTx">
        <pc:chgData name="M. Vermeulen" userId="9a3419d0-b340-4d3a-99bd-6dd0d4619af3" providerId="ADAL" clId="{37FBB7FC-D196-4E06-9BC5-D94F3213A404}" dt="2022-05-30T12:12:16.379" v="3583" actId="1076"/>
        <pc:sldMkLst>
          <pc:docMk/>
          <pc:sldMk cId="3641121216" sldId="379"/>
        </pc:sldMkLst>
        <pc:spChg chg="mod">
          <ac:chgData name="M. Vermeulen" userId="9a3419d0-b340-4d3a-99bd-6dd0d4619af3" providerId="ADAL" clId="{37FBB7FC-D196-4E06-9BC5-D94F3213A404}" dt="2022-05-30T11:48:50.244" v="1732" actId="20577"/>
          <ac:spMkLst>
            <pc:docMk/>
            <pc:sldMk cId="3641121216" sldId="379"/>
            <ac:spMk id="2" creationId="{02FCC578-C7FA-1589-34A8-9B7D3E55C0A1}"/>
          </ac:spMkLst>
        </pc:spChg>
        <pc:spChg chg="mod">
          <ac:chgData name="M. Vermeulen" userId="9a3419d0-b340-4d3a-99bd-6dd0d4619af3" providerId="ADAL" clId="{37FBB7FC-D196-4E06-9BC5-D94F3213A404}" dt="2022-05-30T11:44:20.778" v="1629" actId="20577"/>
          <ac:spMkLst>
            <pc:docMk/>
            <pc:sldMk cId="3641121216" sldId="379"/>
            <ac:spMk id="3" creationId="{93B9F711-24FB-93BA-1E14-8CA8A393A1C5}"/>
          </ac:spMkLst>
        </pc:spChg>
        <pc:picChg chg="add del">
          <ac:chgData name="M. Vermeulen" userId="9a3419d0-b340-4d3a-99bd-6dd0d4619af3" providerId="ADAL" clId="{37FBB7FC-D196-4E06-9BC5-D94F3213A404}" dt="2022-05-30T12:11:57.461" v="3580"/>
          <ac:picMkLst>
            <pc:docMk/>
            <pc:sldMk cId="3641121216" sldId="379"/>
            <ac:picMk id="8194" creationId="{F176A05C-25C6-6E21-58D6-D9DFC616118E}"/>
          </ac:picMkLst>
        </pc:picChg>
        <pc:picChg chg="add mod">
          <ac:chgData name="M. Vermeulen" userId="9a3419d0-b340-4d3a-99bd-6dd0d4619af3" providerId="ADAL" clId="{37FBB7FC-D196-4E06-9BC5-D94F3213A404}" dt="2022-05-30T12:12:16.379" v="3583" actId="1076"/>
          <ac:picMkLst>
            <pc:docMk/>
            <pc:sldMk cId="3641121216" sldId="379"/>
            <ac:picMk id="8196" creationId="{D958E1BA-0B9D-0144-D5E7-CE977CEA6A88}"/>
          </ac:picMkLst>
        </pc:picChg>
      </pc:sldChg>
      <pc:sldChg chg="addSp modSp new mod modNotesTx">
        <pc:chgData name="M. Vermeulen" userId="9a3419d0-b340-4d3a-99bd-6dd0d4619af3" providerId="ADAL" clId="{37FBB7FC-D196-4E06-9BC5-D94F3213A404}" dt="2022-05-30T12:13:09.523" v="3589" actId="14100"/>
        <pc:sldMkLst>
          <pc:docMk/>
          <pc:sldMk cId="2012915284" sldId="380"/>
        </pc:sldMkLst>
        <pc:spChg chg="mod">
          <ac:chgData name="M. Vermeulen" userId="9a3419d0-b340-4d3a-99bd-6dd0d4619af3" providerId="ADAL" clId="{37FBB7FC-D196-4E06-9BC5-D94F3213A404}" dt="2022-05-30T11:53:36.506" v="2021" actId="20577"/>
          <ac:spMkLst>
            <pc:docMk/>
            <pc:sldMk cId="2012915284" sldId="380"/>
            <ac:spMk id="2" creationId="{325635AD-173E-8AC5-EA24-64B36D69850C}"/>
          </ac:spMkLst>
        </pc:spChg>
        <pc:spChg chg="mod">
          <ac:chgData name="M. Vermeulen" userId="9a3419d0-b340-4d3a-99bd-6dd0d4619af3" providerId="ADAL" clId="{37FBB7FC-D196-4E06-9BC5-D94F3213A404}" dt="2022-05-30T11:53:53.860" v="2117" actId="20577"/>
          <ac:spMkLst>
            <pc:docMk/>
            <pc:sldMk cId="2012915284" sldId="380"/>
            <ac:spMk id="3" creationId="{06DEADF5-F64A-581C-8C27-A95A910E35DB}"/>
          </ac:spMkLst>
        </pc:spChg>
        <pc:picChg chg="add mod">
          <ac:chgData name="M. Vermeulen" userId="9a3419d0-b340-4d3a-99bd-6dd0d4619af3" providerId="ADAL" clId="{37FBB7FC-D196-4E06-9BC5-D94F3213A404}" dt="2022-05-30T12:13:09.523" v="3589" actId="14100"/>
          <ac:picMkLst>
            <pc:docMk/>
            <pc:sldMk cId="2012915284" sldId="380"/>
            <ac:picMk id="10242" creationId="{5C603926-A852-52D3-7C83-1CE337AA9444}"/>
          </ac:picMkLst>
        </pc:picChg>
      </pc:sldChg>
      <pc:sldChg chg="addSp delSp modSp new mod modNotesTx">
        <pc:chgData name="M. Vermeulen" userId="9a3419d0-b340-4d3a-99bd-6dd0d4619af3" providerId="ADAL" clId="{37FBB7FC-D196-4E06-9BC5-D94F3213A404}" dt="2022-05-30T12:11:41.585" v="3578" actId="1076"/>
        <pc:sldMkLst>
          <pc:docMk/>
          <pc:sldMk cId="3094865397" sldId="381"/>
        </pc:sldMkLst>
        <pc:spChg chg="mod">
          <ac:chgData name="M. Vermeulen" userId="9a3419d0-b340-4d3a-99bd-6dd0d4619af3" providerId="ADAL" clId="{37FBB7FC-D196-4E06-9BC5-D94F3213A404}" dt="2022-05-30T11:48:02.997" v="1657" actId="20577"/>
          <ac:spMkLst>
            <pc:docMk/>
            <pc:sldMk cId="3094865397" sldId="381"/>
            <ac:spMk id="2" creationId="{B35C4CA8-E4AF-FAA8-5D3B-C92165E80703}"/>
          </ac:spMkLst>
        </pc:spChg>
        <pc:spChg chg="mod">
          <ac:chgData name="M. Vermeulen" userId="9a3419d0-b340-4d3a-99bd-6dd0d4619af3" providerId="ADAL" clId="{37FBB7FC-D196-4E06-9BC5-D94F3213A404}" dt="2022-05-30T11:48:24.037" v="1725" actId="20577"/>
          <ac:spMkLst>
            <pc:docMk/>
            <pc:sldMk cId="3094865397" sldId="381"/>
            <ac:spMk id="3" creationId="{31E81967-4920-9AC2-4C62-28C89F94AA19}"/>
          </ac:spMkLst>
        </pc:spChg>
        <pc:picChg chg="add del mod">
          <ac:chgData name="M. Vermeulen" userId="9a3419d0-b340-4d3a-99bd-6dd0d4619af3" providerId="ADAL" clId="{37FBB7FC-D196-4E06-9BC5-D94F3213A404}" dt="2022-05-30T12:11:37.425" v="3576" actId="478"/>
          <ac:picMkLst>
            <pc:docMk/>
            <pc:sldMk cId="3094865397" sldId="381"/>
            <ac:picMk id="7170" creationId="{7C193153-BA18-685D-1CEA-42ABF7FF152A}"/>
          </ac:picMkLst>
        </pc:picChg>
        <pc:picChg chg="add mod">
          <ac:chgData name="M. Vermeulen" userId="9a3419d0-b340-4d3a-99bd-6dd0d4619af3" providerId="ADAL" clId="{37FBB7FC-D196-4E06-9BC5-D94F3213A404}" dt="2022-05-30T12:11:41.585" v="3578" actId="1076"/>
          <ac:picMkLst>
            <pc:docMk/>
            <pc:sldMk cId="3094865397" sldId="381"/>
            <ac:picMk id="7172" creationId="{F68B3ADC-2AE2-0689-EC16-A1AC4C3ABFE1}"/>
          </ac:picMkLst>
        </pc:picChg>
      </pc:sldChg>
      <pc:sldChg chg="addSp modSp new mod modNotesTx">
        <pc:chgData name="M. Vermeulen" userId="9a3419d0-b340-4d3a-99bd-6dd0d4619af3" providerId="ADAL" clId="{37FBB7FC-D196-4E06-9BC5-D94F3213A404}" dt="2022-05-30T12:12:50.430" v="3585" actId="1076"/>
        <pc:sldMkLst>
          <pc:docMk/>
          <pc:sldMk cId="3977408581" sldId="382"/>
        </pc:sldMkLst>
        <pc:spChg chg="mod">
          <ac:chgData name="M. Vermeulen" userId="9a3419d0-b340-4d3a-99bd-6dd0d4619af3" providerId="ADAL" clId="{37FBB7FC-D196-4E06-9BC5-D94F3213A404}" dt="2022-05-30T11:48:57.413" v="1740" actId="20577"/>
          <ac:spMkLst>
            <pc:docMk/>
            <pc:sldMk cId="3977408581" sldId="382"/>
            <ac:spMk id="2" creationId="{2F9EDF0A-38B1-398D-F4ED-ACD69B89B504}"/>
          </ac:spMkLst>
        </pc:spChg>
        <pc:spChg chg="mod">
          <ac:chgData name="M. Vermeulen" userId="9a3419d0-b340-4d3a-99bd-6dd0d4619af3" providerId="ADAL" clId="{37FBB7FC-D196-4E06-9BC5-D94F3213A404}" dt="2022-05-30T11:49:45.698" v="1848" actId="20577"/>
          <ac:spMkLst>
            <pc:docMk/>
            <pc:sldMk cId="3977408581" sldId="382"/>
            <ac:spMk id="3" creationId="{7B364F20-CBEF-5B4D-73E9-CB8DB9F3F771}"/>
          </ac:spMkLst>
        </pc:spChg>
        <pc:picChg chg="add mod">
          <ac:chgData name="M. Vermeulen" userId="9a3419d0-b340-4d3a-99bd-6dd0d4619af3" providerId="ADAL" clId="{37FBB7FC-D196-4E06-9BC5-D94F3213A404}" dt="2022-05-30T12:12:50.430" v="3585" actId="1076"/>
          <ac:picMkLst>
            <pc:docMk/>
            <pc:sldMk cId="3977408581" sldId="382"/>
            <ac:picMk id="9218" creationId="{01CF6229-27A3-6007-88C3-A59506F6F12D}"/>
          </ac:picMkLst>
        </pc:picChg>
      </pc:sldChg>
      <pc:sldChg chg="addSp modSp new mod modNotesTx">
        <pc:chgData name="M. Vermeulen" userId="9a3419d0-b340-4d3a-99bd-6dd0d4619af3" providerId="ADAL" clId="{37FBB7FC-D196-4E06-9BC5-D94F3213A404}" dt="2022-05-30T12:13:33.322" v="3592" actId="14100"/>
        <pc:sldMkLst>
          <pc:docMk/>
          <pc:sldMk cId="1814683113" sldId="383"/>
        </pc:sldMkLst>
        <pc:spChg chg="mod">
          <ac:chgData name="M. Vermeulen" userId="9a3419d0-b340-4d3a-99bd-6dd0d4619af3" providerId="ADAL" clId="{37FBB7FC-D196-4E06-9BC5-D94F3213A404}" dt="2022-05-30T11:57:40.669" v="2245" actId="20577"/>
          <ac:spMkLst>
            <pc:docMk/>
            <pc:sldMk cId="1814683113" sldId="383"/>
            <ac:spMk id="2" creationId="{12DC13E4-B792-27E9-208A-54245F1C3BB8}"/>
          </ac:spMkLst>
        </pc:spChg>
        <pc:spChg chg="mod">
          <ac:chgData name="M. Vermeulen" userId="9a3419d0-b340-4d3a-99bd-6dd0d4619af3" providerId="ADAL" clId="{37FBB7FC-D196-4E06-9BC5-D94F3213A404}" dt="2022-05-30T12:01:31.534" v="2777" actId="20577"/>
          <ac:spMkLst>
            <pc:docMk/>
            <pc:sldMk cId="1814683113" sldId="383"/>
            <ac:spMk id="3" creationId="{EE7CE9E0-460E-E0D5-7645-1BCBE8F9CF8A}"/>
          </ac:spMkLst>
        </pc:spChg>
        <pc:picChg chg="add mod">
          <ac:chgData name="M. Vermeulen" userId="9a3419d0-b340-4d3a-99bd-6dd0d4619af3" providerId="ADAL" clId="{37FBB7FC-D196-4E06-9BC5-D94F3213A404}" dt="2022-05-30T12:13:33.322" v="3592" actId="14100"/>
          <ac:picMkLst>
            <pc:docMk/>
            <pc:sldMk cId="1814683113" sldId="383"/>
            <ac:picMk id="11266" creationId="{6B818EA4-C881-75E5-8464-9BFC88144ADD}"/>
          </ac:picMkLst>
        </pc:picChg>
      </pc:sldChg>
      <pc:sldChg chg="addSp modSp new mod modNotesTx">
        <pc:chgData name="M. Vermeulen" userId="9a3419d0-b340-4d3a-99bd-6dd0d4619af3" providerId="ADAL" clId="{37FBB7FC-D196-4E06-9BC5-D94F3213A404}" dt="2022-06-01T12:05:33.339" v="4226" actId="20577"/>
        <pc:sldMkLst>
          <pc:docMk/>
          <pc:sldMk cId="2310761946" sldId="384"/>
        </pc:sldMkLst>
        <pc:spChg chg="mod">
          <ac:chgData name="M. Vermeulen" userId="9a3419d0-b340-4d3a-99bd-6dd0d4619af3" providerId="ADAL" clId="{37FBB7FC-D196-4E06-9BC5-D94F3213A404}" dt="2022-05-30T12:03:34.924" v="2886" actId="20577"/>
          <ac:spMkLst>
            <pc:docMk/>
            <pc:sldMk cId="2310761946" sldId="384"/>
            <ac:spMk id="2" creationId="{17728C17-CAA3-404D-33CF-8ECE16A02FA3}"/>
          </ac:spMkLst>
        </pc:spChg>
        <pc:spChg chg="mod">
          <ac:chgData name="M. Vermeulen" userId="9a3419d0-b340-4d3a-99bd-6dd0d4619af3" providerId="ADAL" clId="{37FBB7FC-D196-4E06-9BC5-D94F3213A404}" dt="2022-05-30T12:05:18.359" v="3220" actId="20577"/>
          <ac:spMkLst>
            <pc:docMk/>
            <pc:sldMk cId="2310761946" sldId="384"/>
            <ac:spMk id="3" creationId="{54AC2D5D-B2AE-920E-20E9-20CDB4821330}"/>
          </ac:spMkLst>
        </pc:spChg>
        <pc:picChg chg="add mod">
          <ac:chgData name="M. Vermeulen" userId="9a3419d0-b340-4d3a-99bd-6dd0d4619af3" providerId="ADAL" clId="{37FBB7FC-D196-4E06-9BC5-D94F3213A404}" dt="2022-05-30T12:13:55.763" v="3596" actId="14100"/>
          <ac:picMkLst>
            <pc:docMk/>
            <pc:sldMk cId="2310761946" sldId="384"/>
            <ac:picMk id="12290" creationId="{D3078967-53AC-2599-660A-34B611BCB733}"/>
          </ac:picMkLst>
        </pc:picChg>
      </pc:sldChg>
      <pc:sldChg chg="addSp modSp new mod modNotesTx">
        <pc:chgData name="M. Vermeulen" userId="9a3419d0-b340-4d3a-99bd-6dd0d4619af3" providerId="ADAL" clId="{37FBB7FC-D196-4E06-9BC5-D94F3213A404}" dt="2022-06-01T12:07:15.092" v="4316" actId="20577"/>
        <pc:sldMkLst>
          <pc:docMk/>
          <pc:sldMk cId="2731490433" sldId="385"/>
        </pc:sldMkLst>
        <pc:spChg chg="mod">
          <ac:chgData name="M. Vermeulen" userId="9a3419d0-b340-4d3a-99bd-6dd0d4619af3" providerId="ADAL" clId="{37FBB7FC-D196-4E06-9BC5-D94F3213A404}" dt="2022-05-30T12:05:23.616" v="3229" actId="20577"/>
          <ac:spMkLst>
            <pc:docMk/>
            <pc:sldMk cId="2731490433" sldId="385"/>
            <ac:spMk id="2" creationId="{630BAA04-EF34-EF86-79CE-037CDCC978C3}"/>
          </ac:spMkLst>
        </pc:spChg>
        <pc:spChg chg="mod">
          <ac:chgData name="M. Vermeulen" userId="9a3419d0-b340-4d3a-99bd-6dd0d4619af3" providerId="ADAL" clId="{37FBB7FC-D196-4E06-9BC5-D94F3213A404}" dt="2022-05-30T12:06:08.536" v="3323" actId="20577"/>
          <ac:spMkLst>
            <pc:docMk/>
            <pc:sldMk cId="2731490433" sldId="385"/>
            <ac:spMk id="3" creationId="{C18BE4B0-5C98-2AE8-288D-69DB52D64C07}"/>
          </ac:spMkLst>
        </pc:spChg>
        <pc:picChg chg="add mod">
          <ac:chgData name="M. Vermeulen" userId="9a3419d0-b340-4d3a-99bd-6dd0d4619af3" providerId="ADAL" clId="{37FBB7FC-D196-4E06-9BC5-D94F3213A404}" dt="2022-05-30T12:14:12.863" v="3599" actId="1076"/>
          <ac:picMkLst>
            <pc:docMk/>
            <pc:sldMk cId="2731490433" sldId="385"/>
            <ac:picMk id="13314" creationId="{AF8DC4A0-C6CC-BBB5-BE40-7BD7062F6B2B}"/>
          </ac:picMkLst>
        </pc:picChg>
      </pc:sldChg>
      <pc:sldChg chg="addSp modSp new mod modNotesTx">
        <pc:chgData name="M. Vermeulen" userId="9a3419d0-b340-4d3a-99bd-6dd0d4619af3" providerId="ADAL" clId="{37FBB7FC-D196-4E06-9BC5-D94F3213A404}" dt="2022-06-01T12:08:14.101" v="4408" actId="20577"/>
        <pc:sldMkLst>
          <pc:docMk/>
          <pc:sldMk cId="1469472701" sldId="386"/>
        </pc:sldMkLst>
        <pc:spChg chg="mod">
          <ac:chgData name="M. Vermeulen" userId="9a3419d0-b340-4d3a-99bd-6dd0d4619af3" providerId="ADAL" clId="{37FBB7FC-D196-4E06-9BC5-D94F3213A404}" dt="2022-05-30T12:06:36.253" v="3332" actId="20577"/>
          <ac:spMkLst>
            <pc:docMk/>
            <pc:sldMk cId="1469472701" sldId="386"/>
            <ac:spMk id="2" creationId="{C3C15480-2F6B-6C90-2372-1AB312A290AC}"/>
          </ac:spMkLst>
        </pc:spChg>
        <pc:spChg chg="mod">
          <ac:chgData name="M. Vermeulen" userId="9a3419d0-b340-4d3a-99bd-6dd0d4619af3" providerId="ADAL" clId="{37FBB7FC-D196-4E06-9BC5-D94F3213A404}" dt="2022-05-30T12:10:04.170" v="3568" actId="20577"/>
          <ac:spMkLst>
            <pc:docMk/>
            <pc:sldMk cId="1469472701" sldId="386"/>
            <ac:spMk id="3" creationId="{69476031-6EE9-8F8E-7037-983B35C9BFD7}"/>
          </ac:spMkLst>
        </pc:spChg>
        <pc:picChg chg="add mod">
          <ac:chgData name="M. Vermeulen" userId="9a3419d0-b340-4d3a-99bd-6dd0d4619af3" providerId="ADAL" clId="{37FBB7FC-D196-4E06-9BC5-D94F3213A404}" dt="2022-05-30T12:15:38.511" v="3602" actId="1076"/>
          <ac:picMkLst>
            <pc:docMk/>
            <pc:sldMk cId="1469472701" sldId="386"/>
            <ac:picMk id="14338" creationId="{6D1FA1CE-0959-63AE-CE59-613433D3D54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jdelijke aanduiding voor koptekst 1">
            <a:extLst>
              <a:ext uri="{FF2B5EF4-FFF2-40B4-BE49-F238E27FC236}">
                <a16:creationId xmlns:a16="http://schemas.microsoft.com/office/drawing/2014/main" id="{9EF64CF1-3DB0-454B-B8CB-F9EF53A589D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nl-NL"/>
          </a:p>
        </p:txBody>
      </p:sp>
      <p:sp>
        <p:nvSpPr>
          <p:cNvPr id="3" name="Tijdelijke aanduiding voor datum 2">
            <a:extLst>
              <a:ext uri="{FF2B5EF4-FFF2-40B4-BE49-F238E27FC236}">
                <a16:creationId xmlns:a16="http://schemas.microsoft.com/office/drawing/2014/main" id="{61B2C3E9-55FA-448B-9E74-E3B98CE145FA}"/>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4B1094CE-123E-4776-8705-6ABC5871F7E7}" type="datetimeFigureOut">
              <a:rPr lang="nl-NL"/>
              <a:pPr>
                <a:defRPr/>
              </a:pPr>
              <a:t>7-6-2022</a:t>
            </a:fld>
            <a:endParaRPr lang="nl-NL"/>
          </a:p>
        </p:txBody>
      </p:sp>
      <p:sp>
        <p:nvSpPr>
          <p:cNvPr id="4" name="Tijdelijke aanduiding voor dia-afbeelding 3">
            <a:extLst>
              <a:ext uri="{FF2B5EF4-FFF2-40B4-BE49-F238E27FC236}">
                <a16:creationId xmlns:a16="http://schemas.microsoft.com/office/drawing/2014/main" id="{972411A6-232B-4679-BBB9-C8FA8B41DCBF}"/>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nl-NL" noProof="0"/>
          </a:p>
        </p:txBody>
      </p:sp>
      <p:sp>
        <p:nvSpPr>
          <p:cNvPr id="5" name="Tijdelijke aanduiding voor notities 4">
            <a:extLst>
              <a:ext uri="{FF2B5EF4-FFF2-40B4-BE49-F238E27FC236}">
                <a16:creationId xmlns:a16="http://schemas.microsoft.com/office/drawing/2014/main" id="{AC8FE1CE-9F6D-4D23-8ABD-12BEED4B875A}"/>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noProof="0"/>
              <a:t>Klik om de modelstijlen te bewerken</a:t>
            </a:r>
          </a:p>
          <a:p>
            <a:pPr lvl="1"/>
            <a:r>
              <a:rPr lang="nl-NL" noProof="0"/>
              <a:t>Tweede niveau</a:t>
            </a:r>
          </a:p>
          <a:p>
            <a:pPr lvl="2"/>
            <a:r>
              <a:rPr lang="nl-NL" noProof="0"/>
              <a:t>Derde niveau</a:t>
            </a:r>
          </a:p>
          <a:p>
            <a:pPr lvl="3"/>
            <a:r>
              <a:rPr lang="nl-NL" noProof="0"/>
              <a:t>Vierde niveau</a:t>
            </a:r>
          </a:p>
          <a:p>
            <a:pPr lvl="4"/>
            <a:r>
              <a:rPr lang="nl-NL" noProof="0"/>
              <a:t>Vijfde niveau</a:t>
            </a:r>
          </a:p>
        </p:txBody>
      </p:sp>
      <p:sp>
        <p:nvSpPr>
          <p:cNvPr id="6" name="Tijdelijke aanduiding voor voettekst 5">
            <a:extLst>
              <a:ext uri="{FF2B5EF4-FFF2-40B4-BE49-F238E27FC236}">
                <a16:creationId xmlns:a16="http://schemas.microsoft.com/office/drawing/2014/main" id="{A7739560-930D-4EBC-AAB5-FF37AB77F863}"/>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nl-NL"/>
          </a:p>
        </p:txBody>
      </p:sp>
      <p:sp>
        <p:nvSpPr>
          <p:cNvPr id="7" name="Tijdelijke aanduiding voor dianummer 6">
            <a:extLst>
              <a:ext uri="{FF2B5EF4-FFF2-40B4-BE49-F238E27FC236}">
                <a16:creationId xmlns:a16="http://schemas.microsoft.com/office/drawing/2014/main" id="{70D4706D-55B6-4A3F-96B7-EBEAF9F845DE}"/>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08391764-348D-49F7-8AAB-551BF6EF303E}" type="slidenum">
              <a:rPr lang="nl-NL" altLang="nl-NL"/>
              <a:pPr>
                <a:defRPr/>
              </a:pPr>
              <a:t>‹nr.›</a:t>
            </a:fld>
            <a:endParaRPr lang="nl-NL" altLang="nl-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228600" indent="-228600">
              <a:buAutoNum type="arabicPeriod"/>
            </a:pPr>
            <a:r>
              <a:rPr lang="nl-NL" dirty="0"/>
              <a:t>Politie en justitie zijn verbonden aan de wet</a:t>
            </a:r>
          </a:p>
          <a:p>
            <a:pPr marL="228600" indent="-228600">
              <a:buAutoNum type="arabicPeriod"/>
            </a:pPr>
            <a:r>
              <a:rPr lang="nl-NL" dirty="0"/>
              <a:t>Verdachte hoeft niet actief mee te werken</a:t>
            </a:r>
          </a:p>
          <a:p>
            <a:pPr marL="228600" indent="-228600">
              <a:buAutoNum type="arabicPeriod"/>
            </a:pPr>
            <a:r>
              <a:rPr lang="nl-NL" dirty="0"/>
              <a:t>Dwangmiddelen mogen alleen worden ingezet als middel voor onderzoek</a:t>
            </a:r>
          </a:p>
        </p:txBody>
      </p:sp>
      <p:sp>
        <p:nvSpPr>
          <p:cNvPr id="4" name="Tijdelijke aanduiding voor dianummer 3"/>
          <p:cNvSpPr>
            <a:spLocks noGrp="1"/>
          </p:cNvSpPr>
          <p:nvPr>
            <p:ph type="sldNum" sz="quarter" idx="5"/>
          </p:nvPr>
        </p:nvSpPr>
        <p:spPr/>
        <p:txBody>
          <a:bodyPr/>
          <a:lstStyle/>
          <a:p>
            <a:pPr>
              <a:defRPr/>
            </a:pPr>
            <a:fld id="{08391764-348D-49F7-8AAB-551BF6EF303E}" type="slidenum">
              <a:rPr lang="nl-NL" altLang="nl-NL" smtClean="0"/>
              <a:pPr>
                <a:defRPr/>
              </a:pPr>
              <a:t>8</a:t>
            </a:fld>
            <a:endParaRPr lang="nl-NL" altLang="nl-NL"/>
          </a:p>
        </p:txBody>
      </p:sp>
    </p:spTree>
    <p:extLst>
      <p:ext uri="{BB962C8B-B14F-4D97-AF65-F5344CB8AC3E}">
        <p14:creationId xmlns:p14="http://schemas.microsoft.com/office/powerpoint/2010/main" val="21501828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228600" indent="-228600">
              <a:buAutoNum type="arabicPeriod"/>
            </a:pPr>
            <a:r>
              <a:rPr lang="nl-NL" dirty="0"/>
              <a:t>Staande houden</a:t>
            </a:r>
          </a:p>
          <a:p>
            <a:pPr marL="228600" indent="-228600">
              <a:buAutoNum type="arabicPeriod"/>
            </a:pPr>
            <a:r>
              <a:rPr lang="nl-NL" dirty="0"/>
              <a:t>Aanhouden bij / direct na ontdekking op heterdaad</a:t>
            </a:r>
          </a:p>
          <a:p>
            <a:pPr marL="228600" indent="-228600">
              <a:buAutoNum type="arabicPeriod"/>
            </a:pPr>
            <a:r>
              <a:rPr lang="nl-NL" dirty="0"/>
              <a:t>Aan houden buiten heterdaad</a:t>
            </a:r>
          </a:p>
          <a:p>
            <a:pPr marL="228600" indent="-228600">
              <a:buAutoNum type="arabicPeriod"/>
            </a:pPr>
            <a:r>
              <a:rPr lang="nl-NL" dirty="0"/>
              <a:t>Ophouden voor onderzoek 6 of negen uur ( uren tussen 00.00u en 09.00u niet meegerekend)</a:t>
            </a:r>
          </a:p>
          <a:p>
            <a:pPr marL="228600" indent="-228600">
              <a:buAutoNum type="arabicPeriod"/>
            </a:pPr>
            <a:r>
              <a:rPr lang="nl-NL" dirty="0"/>
              <a:t>Ophouden ter identificatie 6 uur ( uren tussen 00.00 en 09.00 niet meegerekend)</a:t>
            </a:r>
          </a:p>
          <a:p>
            <a:pPr marL="228600" indent="-228600">
              <a:buAutoNum type="arabicPeriod"/>
            </a:pPr>
            <a:r>
              <a:rPr lang="nl-NL" dirty="0"/>
              <a:t>In verzekering stelling 3 dagen drie nachten</a:t>
            </a:r>
          </a:p>
          <a:p>
            <a:pPr marL="228600" indent="-228600">
              <a:buAutoNum type="arabicPeriod"/>
            </a:pPr>
            <a:r>
              <a:rPr lang="nl-NL" dirty="0"/>
              <a:t>Inbewaringstelling max 14 dagen</a:t>
            </a:r>
          </a:p>
          <a:p>
            <a:pPr marL="228600" indent="-228600">
              <a:buAutoNum type="arabicPeriod"/>
            </a:pPr>
            <a:r>
              <a:rPr lang="nl-NL" dirty="0"/>
              <a:t>Gevangenhouding max 90 dagen</a:t>
            </a:r>
          </a:p>
          <a:p>
            <a:pPr marL="228600" indent="-228600">
              <a:buAutoNum type="arabicPeriod"/>
            </a:pPr>
            <a:r>
              <a:rPr lang="nl-NL" dirty="0"/>
              <a:t>Gevangenneming max 90 dagen</a:t>
            </a:r>
          </a:p>
        </p:txBody>
      </p:sp>
      <p:sp>
        <p:nvSpPr>
          <p:cNvPr id="4" name="Tijdelijke aanduiding voor dianummer 3"/>
          <p:cNvSpPr>
            <a:spLocks noGrp="1"/>
          </p:cNvSpPr>
          <p:nvPr>
            <p:ph type="sldNum" sz="quarter" idx="5"/>
          </p:nvPr>
        </p:nvSpPr>
        <p:spPr/>
        <p:txBody>
          <a:bodyPr/>
          <a:lstStyle/>
          <a:p>
            <a:pPr>
              <a:defRPr/>
            </a:pPr>
            <a:fld id="{08391764-348D-49F7-8AAB-551BF6EF303E}" type="slidenum">
              <a:rPr lang="nl-NL" altLang="nl-NL" smtClean="0"/>
              <a:pPr>
                <a:defRPr/>
              </a:pPr>
              <a:t>9</a:t>
            </a:fld>
            <a:endParaRPr lang="nl-NL" altLang="nl-NL"/>
          </a:p>
        </p:txBody>
      </p:sp>
    </p:spTree>
    <p:extLst>
      <p:ext uri="{BB962C8B-B14F-4D97-AF65-F5344CB8AC3E}">
        <p14:creationId xmlns:p14="http://schemas.microsoft.com/office/powerpoint/2010/main" val="1769212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Inverzekeringstelling; inbewaringstelling, gevangenneming, gevangenhouding</a:t>
            </a:r>
          </a:p>
        </p:txBody>
      </p:sp>
      <p:sp>
        <p:nvSpPr>
          <p:cNvPr id="4" name="Tijdelijke aanduiding voor dianummer 3"/>
          <p:cNvSpPr>
            <a:spLocks noGrp="1"/>
          </p:cNvSpPr>
          <p:nvPr>
            <p:ph type="sldNum" sz="quarter" idx="5"/>
          </p:nvPr>
        </p:nvSpPr>
        <p:spPr/>
        <p:txBody>
          <a:bodyPr/>
          <a:lstStyle/>
          <a:p>
            <a:pPr>
              <a:defRPr/>
            </a:pPr>
            <a:fld id="{08391764-348D-49F7-8AAB-551BF6EF303E}" type="slidenum">
              <a:rPr lang="nl-NL" altLang="nl-NL" smtClean="0"/>
              <a:pPr>
                <a:defRPr/>
              </a:pPr>
              <a:t>10</a:t>
            </a:fld>
            <a:endParaRPr lang="nl-NL" altLang="nl-NL"/>
          </a:p>
        </p:txBody>
      </p:sp>
    </p:spTree>
    <p:extLst>
      <p:ext uri="{BB962C8B-B14F-4D97-AF65-F5344CB8AC3E}">
        <p14:creationId xmlns:p14="http://schemas.microsoft.com/office/powerpoint/2010/main" val="42470778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a.: een vrijheidsbenemende maatregel na ‘ophouden voor onderzoek’ &gt; als het nodig is voor het vooronderzoek</a:t>
            </a:r>
          </a:p>
          <a:p>
            <a:r>
              <a:rPr lang="nl-NL" dirty="0"/>
              <a:t>B: 12 jaar</a:t>
            </a:r>
          </a:p>
          <a:p>
            <a:r>
              <a:rPr lang="nl-NL" dirty="0"/>
              <a:t>C: 3 dagen en 3 nachten</a:t>
            </a:r>
          </a:p>
        </p:txBody>
      </p:sp>
      <p:sp>
        <p:nvSpPr>
          <p:cNvPr id="4" name="Tijdelijke aanduiding voor dianummer 3"/>
          <p:cNvSpPr>
            <a:spLocks noGrp="1"/>
          </p:cNvSpPr>
          <p:nvPr>
            <p:ph type="sldNum" sz="quarter" idx="5"/>
          </p:nvPr>
        </p:nvSpPr>
        <p:spPr/>
        <p:txBody>
          <a:bodyPr/>
          <a:lstStyle/>
          <a:p>
            <a:pPr>
              <a:defRPr/>
            </a:pPr>
            <a:fld id="{08391764-348D-49F7-8AAB-551BF6EF303E}" type="slidenum">
              <a:rPr lang="nl-NL" altLang="nl-NL" smtClean="0"/>
              <a:pPr>
                <a:defRPr/>
              </a:pPr>
              <a:t>11</a:t>
            </a:fld>
            <a:endParaRPr lang="nl-NL" altLang="nl-NL"/>
          </a:p>
        </p:txBody>
      </p:sp>
    </p:spTree>
    <p:extLst>
      <p:ext uri="{BB962C8B-B14F-4D97-AF65-F5344CB8AC3E}">
        <p14:creationId xmlns:p14="http://schemas.microsoft.com/office/powerpoint/2010/main" val="36472968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In bewaringstelling, gevangenneming, gevangenhouding</a:t>
            </a:r>
          </a:p>
        </p:txBody>
      </p:sp>
      <p:sp>
        <p:nvSpPr>
          <p:cNvPr id="4" name="Tijdelijke aanduiding voor dianummer 3"/>
          <p:cNvSpPr>
            <a:spLocks noGrp="1"/>
          </p:cNvSpPr>
          <p:nvPr>
            <p:ph type="sldNum" sz="quarter" idx="5"/>
          </p:nvPr>
        </p:nvSpPr>
        <p:spPr/>
        <p:txBody>
          <a:bodyPr/>
          <a:lstStyle/>
          <a:p>
            <a:pPr>
              <a:defRPr/>
            </a:pPr>
            <a:fld id="{08391764-348D-49F7-8AAB-551BF6EF303E}" type="slidenum">
              <a:rPr lang="nl-NL" altLang="nl-NL" smtClean="0"/>
              <a:pPr>
                <a:defRPr/>
              </a:pPr>
              <a:t>12</a:t>
            </a:fld>
            <a:endParaRPr lang="nl-NL" altLang="nl-NL"/>
          </a:p>
        </p:txBody>
      </p:sp>
    </p:spTree>
    <p:extLst>
      <p:ext uri="{BB962C8B-B14F-4D97-AF65-F5344CB8AC3E}">
        <p14:creationId xmlns:p14="http://schemas.microsoft.com/office/powerpoint/2010/main" val="5083050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228600" indent="-228600">
              <a:buAutoNum type="arabicPeriod"/>
            </a:pPr>
            <a:r>
              <a:rPr lang="nl-NL" dirty="0"/>
              <a:t>Verschijningsplicht jeugdige</a:t>
            </a:r>
          </a:p>
          <a:p>
            <a:pPr marL="228600" indent="-228600">
              <a:buAutoNum type="arabicPeriod"/>
            </a:pPr>
            <a:r>
              <a:rPr lang="nl-NL" dirty="0"/>
              <a:t>Verschijningsplicht ouders</a:t>
            </a:r>
          </a:p>
          <a:p>
            <a:pPr marL="228600" indent="-228600">
              <a:buAutoNum type="arabicPeriod"/>
            </a:pPr>
            <a:r>
              <a:rPr lang="nl-NL" dirty="0"/>
              <a:t>Behandeling achter gesloten deuren</a:t>
            </a:r>
          </a:p>
          <a:p>
            <a:pPr marL="228600" indent="-228600">
              <a:buAutoNum type="arabicPeriod"/>
            </a:pPr>
            <a:r>
              <a:rPr lang="nl-NL" dirty="0"/>
              <a:t>Toevoeging raadsman</a:t>
            </a:r>
          </a:p>
        </p:txBody>
      </p:sp>
      <p:sp>
        <p:nvSpPr>
          <p:cNvPr id="4" name="Tijdelijke aanduiding voor dianummer 3"/>
          <p:cNvSpPr>
            <a:spLocks noGrp="1"/>
          </p:cNvSpPr>
          <p:nvPr>
            <p:ph type="sldNum" sz="quarter" idx="5"/>
          </p:nvPr>
        </p:nvSpPr>
        <p:spPr/>
        <p:txBody>
          <a:bodyPr/>
          <a:lstStyle/>
          <a:p>
            <a:pPr>
              <a:defRPr/>
            </a:pPr>
            <a:fld id="{08391764-348D-49F7-8AAB-551BF6EF303E}" type="slidenum">
              <a:rPr lang="nl-NL" altLang="nl-NL" smtClean="0"/>
              <a:pPr>
                <a:defRPr/>
              </a:pPr>
              <a:t>13</a:t>
            </a:fld>
            <a:endParaRPr lang="nl-NL" altLang="nl-NL"/>
          </a:p>
        </p:txBody>
      </p:sp>
    </p:spTree>
    <p:extLst>
      <p:ext uri="{BB962C8B-B14F-4D97-AF65-F5344CB8AC3E}">
        <p14:creationId xmlns:p14="http://schemas.microsoft.com/office/powerpoint/2010/main" val="25899904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Getuigen die niet kunnen worden gedwongen om een verklaring tegen de verdachte af te leggen:</a:t>
            </a:r>
          </a:p>
          <a:p>
            <a:r>
              <a:rPr lang="nl-NL" dirty="0"/>
              <a:t>-Echtgenoot, geregistreerd partner, </a:t>
            </a:r>
          </a:p>
          <a:p>
            <a:r>
              <a:rPr lang="nl-NL" dirty="0"/>
              <a:t>-bloedverwanten in de rechte lijn tot de derde </a:t>
            </a:r>
            <a:r>
              <a:rPr lang="nl-NL" dirty="0" err="1"/>
              <a:t>graad,opa</a:t>
            </a:r>
            <a:r>
              <a:rPr lang="nl-NL" dirty="0"/>
              <a:t>/oma/ moeder/zoon/dochter/ kleindochter – zoon. </a:t>
            </a:r>
          </a:p>
          <a:p>
            <a:r>
              <a:rPr lang="nl-NL" dirty="0"/>
              <a:t>-bloedverwanten in de zijlijn tot in de derde graad. Broers/zussen/ooms/tantes/ neefjes en nichtjes</a:t>
            </a:r>
          </a:p>
        </p:txBody>
      </p:sp>
      <p:sp>
        <p:nvSpPr>
          <p:cNvPr id="4" name="Tijdelijke aanduiding voor dianummer 3"/>
          <p:cNvSpPr>
            <a:spLocks noGrp="1"/>
          </p:cNvSpPr>
          <p:nvPr>
            <p:ph type="sldNum" sz="quarter" idx="5"/>
          </p:nvPr>
        </p:nvSpPr>
        <p:spPr/>
        <p:txBody>
          <a:bodyPr/>
          <a:lstStyle/>
          <a:p>
            <a:pPr>
              <a:defRPr/>
            </a:pPr>
            <a:fld id="{08391764-348D-49F7-8AAB-551BF6EF303E}" type="slidenum">
              <a:rPr lang="nl-NL" altLang="nl-NL" smtClean="0"/>
              <a:pPr>
                <a:defRPr/>
              </a:pPr>
              <a:t>14</a:t>
            </a:fld>
            <a:endParaRPr lang="nl-NL" altLang="nl-NL"/>
          </a:p>
        </p:txBody>
      </p:sp>
    </p:spTree>
    <p:extLst>
      <p:ext uri="{BB962C8B-B14F-4D97-AF65-F5344CB8AC3E}">
        <p14:creationId xmlns:p14="http://schemas.microsoft.com/office/powerpoint/2010/main" val="12880317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228600" indent="-228600">
              <a:buAutoNum type="arabicPeriod"/>
            </a:pPr>
            <a:r>
              <a:rPr lang="nl-NL" dirty="0"/>
              <a:t>90 dagen</a:t>
            </a:r>
          </a:p>
          <a:p>
            <a:pPr marL="228600" indent="-228600">
              <a:buAutoNum type="arabicPeriod"/>
            </a:pPr>
            <a:r>
              <a:rPr lang="nl-NL" dirty="0"/>
              <a:t>12 maanden</a:t>
            </a:r>
          </a:p>
        </p:txBody>
      </p:sp>
      <p:sp>
        <p:nvSpPr>
          <p:cNvPr id="4" name="Tijdelijke aanduiding voor dianummer 3"/>
          <p:cNvSpPr>
            <a:spLocks noGrp="1"/>
          </p:cNvSpPr>
          <p:nvPr>
            <p:ph type="sldNum" sz="quarter" idx="5"/>
          </p:nvPr>
        </p:nvSpPr>
        <p:spPr/>
        <p:txBody>
          <a:bodyPr/>
          <a:lstStyle/>
          <a:p>
            <a:pPr>
              <a:defRPr/>
            </a:pPr>
            <a:fld id="{08391764-348D-49F7-8AAB-551BF6EF303E}" type="slidenum">
              <a:rPr lang="nl-NL" altLang="nl-NL" smtClean="0"/>
              <a:pPr>
                <a:defRPr/>
              </a:pPr>
              <a:t>15</a:t>
            </a:fld>
            <a:endParaRPr lang="nl-NL" altLang="nl-NL"/>
          </a:p>
        </p:txBody>
      </p:sp>
    </p:spTree>
    <p:extLst>
      <p:ext uri="{BB962C8B-B14F-4D97-AF65-F5344CB8AC3E}">
        <p14:creationId xmlns:p14="http://schemas.microsoft.com/office/powerpoint/2010/main" val="17840134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Advisering aan rechter</a:t>
            </a:r>
          </a:p>
          <a:p>
            <a:r>
              <a:rPr lang="nl-NL" dirty="0" err="1"/>
              <a:t>Coordinatie</a:t>
            </a:r>
            <a:r>
              <a:rPr lang="nl-NL" dirty="0"/>
              <a:t> taakstraffen</a:t>
            </a:r>
          </a:p>
          <a:p>
            <a:r>
              <a:rPr lang="nl-NL" dirty="0"/>
              <a:t>Onderzoek gezinssituatie bij aanhouding</a:t>
            </a:r>
          </a:p>
        </p:txBody>
      </p:sp>
      <p:sp>
        <p:nvSpPr>
          <p:cNvPr id="4" name="Tijdelijke aanduiding voor dianummer 3"/>
          <p:cNvSpPr>
            <a:spLocks noGrp="1"/>
          </p:cNvSpPr>
          <p:nvPr>
            <p:ph type="sldNum" sz="quarter" idx="5"/>
          </p:nvPr>
        </p:nvSpPr>
        <p:spPr/>
        <p:txBody>
          <a:bodyPr/>
          <a:lstStyle/>
          <a:p>
            <a:pPr>
              <a:defRPr/>
            </a:pPr>
            <a:fld id="{08391764-348D-49F7-8AAB-551BF6EF303E}" type="slidenum">
              <a:rPr lang="nl-NL" altLang="nl-NL" smtClean="0"/>
              <a:pPr>
                <a:defRPr/>
              </a:pPr>
              <a:t>16</a:t>
            </a:fld>
            <a:endParaRPr lang="nl-NL" altLang="nl-NL"/>
          </a:p>
        </p:txBody>
      </p:sp>
    </p:spTree>
    <p:extLst>
      <p:ext uri="{BB962C8B-B14F-4D97-AF65-F5344CB8AC3E}">
        <p14:creationId xmlns:p14="http://schemas.microsoft.com/office/powerpoint/2010/main" val="42931182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Ontnemen van winst die een misdrijf heeft opgeleverd, schadevergoeding betaal je aan de gedupeerde/ het slachtoffer.</a:t>
            </a:r>
          </a:p>
        </p:txBody>
      </p:sp>
      <p:sp>
        <p:nvSpPr>
          <p:cNvPr id="4" name="Tijdelijke aanduiding voor dianummer 3"/>
          <p:cNvSpPr>
            <a:spLocks noGrp="1"/>
          </p:cNvSpPr>
          <p:nvPr>
            <p:ph type="sldNum" sz="quarter" idx="5"/>
          </p:nvPr>
        </p:nvSpPr>
        <p:spPr/>
        <p:txBody>
          <a:bodyPr/>
          <a:lstStyle/>
          <a:p>
            <a:pPr>
              <a:defRPr/>
            </a:pPr>
            <a:fld id="{08391764-348D-49F7-8AAB-551BF6EF303E}" type="slidenum">
              <a:rPr lang="nl-NL" altLang="nl-NL" smtClean="0"/>
              <a:pPr>
                <a:defRPr/>
              </a:pPr>
              <a:t>17</a:t>
            </a:fld>
            <a:endParaRPr lang="nl-NL" altLang="nl-NL"/>
          </a:p>
        </p:txBody>
      </p:sp>
    </p:spTree>
    <p:extLst>
      <p:ext uri="{BB962C8B-B14F-4D97-AF65-F5344CB8AC3E}">
        <p14:creationId xmlns:p14="http://schemas.microsoft.com/office/powerpoint/2010/main" val="12655684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jdelijke aanduiding voor dia-afbeelding 1">
            <a:extLst>
              <a:ext uri="{FF2B5EF4-FFF2-40B4-BE49-F238E27FC236}">
                <a16:creationId xmlns:a16="http://schemas.microsoft.com/office/drawing/2014/main" id="{A9149E8A-B890-440F-AF68-24B5D70A0E3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Tijdelijke aanduiding voor notities 2">
            <a:extLst>
              <a:ext uri="{FF2B5EF4-FFF2-40B4-BE49-F238E27FC236}">
                <a16:creationId xmlns:a16="http://schemas.microsoft.com/office/drawing/2014/main" id="{ECCCBCA7-B641-42FF-A5DA-834225E754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nl-NL" altLang="nl-NL"/>
          </a:p>
        </p:txBody>
      </p:sp>
      <p:sp>
        <p:nvSpPr>
          <p:cNvPr id="17412" name="Tijdelijke aanduiding voor dianummer 3">
            <a:extLst>
              <a:ext uri="{FF2B5EF4-FFF2-40B4-BE49-F238E27FC236}">
                <a16:creationId xmlns:a16="http://schemas.microsoft.com/office/drawing/2014/main" id="{83E3EB67-9248-473B-8CC5-C3383F4D052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5F14C1C-842A-4000-ACB7-C02A177E6B21}" type="slidenum">
              <a:rPr lang="nl-NL" altLang="nl-NL" smtClean="0"/>
              <a:pPr>
                <a:spcBef>
                  <a:spcPct val="0"/>
                </a:spcBef>
              </a:pPr>
              <a:t>19</a:t>
            </a:fld>
            <a:endParaRPr lang="nl-NL" altLang="nl-NL"/>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Voorpagina Driestar onderwijsadvies">
    <p:spTree>
      <p:nvGrpSpPr>
        <p:cNvPr id="1" name=""/>
        <p:cNvGrpSpPr/>
        <p:nvPr/>
      </p:nvGrpSpPr>
      <p:grpSpPr>
        <a:xfrm>
          <a:off x="0" y="0"/>
          <a:ext cx="0" cy="0"/>
          <a:chOff x="0" y="0"/>
          <a:chExt cx="0" cy="0"/>
        </a:xfrm>
      </p:grpSpPr>
      <p:sp>
        <p:nvSpPr>
          <p:cNvPr id="8" name="Rechthoek 7">
            <a:extLst>
              <a:ext uri="{FF2B5EF4-FFF2-40B4-BE49-F238E27FC236}">
                <a16:creationId xmlns:a16="http://schemas.microsoft.com/office/drawing/2014/main" id="{6BF25A0A-E9CF-48C9-9B23-313C373723A5}"/>
              </a:ext>
            </a:extLst>
          </p:cNvPr>
          <p:cNvSpPr/>
          <p:nvPr userDrawn="1"/>
        </p:nvSpPr>
        <p:spPr>
          <a:xfrm>
            <a:off x="0" y="0"/>
            <a:ext cx="9144000" cy="51435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sz="1350"/>
          </a:p>
        </p:txBody>
      </p:sp>
      <p:grpSp>
        <p:nvGrpSpPr>
          <p:cNvPr id="10" name="Groep 11">
            <a:extLst>
              <a:ext uri="{FF2B5EF4-FFF2-40B4-BE49-F238E27FC236}">
                <a16:creationId xmlns:a16="http://schemas.microsoft.com/office/drawing/2014/main" id="{07E247F5-3590-4921-8914-F6F637544131}"/>
              </a:ext>
            </a:extLst>
          </p:cNvPr>
          <p:cNvGrpSpPr>
            <a:grpSpLocks/>
          </p:cNvGrpSpPr>
          <p:nvPr userDrawn="1"/>
        </p:nvGrpSpPr>
        <p:grpSpPr bwMode="auto">
          <a:xfrm>
            <a:off x="9404350" y="-4763"/>
            <a:ext cx="2187575" cy="5153026"/>
            <a:chOff x="9316379" y="-5444"/>
            <a:chExt cx="2609094" cy="6868888"/>
          </a:xfrm>
        </p:grpSpPr>
        <p:pic>
          <p:nvPicPr>
            <p:cNvPr id="11" name="Picture 3">
              <a:extLst>
                <a:ext uri="{FF2B5EF4-FFF2-40B4-BE49-F238E27FC236}">
                  <a16:creationId xmlns:a16="http://schemas.microsoft.com/office/drawing/2014/main" id="{96F4DC8D-01A8-42A0-9E80-10F8EFA24F3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Instructie Afbeelding &amp; Dia Herstellen">
              <a:extLst>
                <a:ext uri="{FF2B5EF4-FFF2-40B4-BE49-F238E27FC236}">
                  <a16:creationId xmlns:a16="http://schemas.microsoft.com/office/drawing/2014/main" id="{1F9047A0-1B45-4DB3-9F18-01DBE831E574}"/>
                </a:ext>
              </a:extLst>
            </p:cNvPr>
            <p:cNvGrpSpPr>
              <a:grpSpLocks/>
            </p:cNvGrpSpPr>
            <p:nvPr userDrawn="1"/>
          </p:nvGrpSpPr>
          <p:grpSpPr bwMode="auto">
            <a:xfrm>
              <a:off x="9316379" y="-5444"/>
              <a:ext cx="2609094" cy="6868888"/>
              <a:chOff x="12470972" y="-5444"/>
              <a:chExt cx="2609094" cy="6868888"/>
            </a:xfrm>
          </p:grpSpPr>
          <p:sp>
            <p:nvSpPr>
              <p:cNvPr id="13" name="Rechthoek 12">
                <a:extLst>
                  <a:ext uri="{FF2B5EF4-FFF2-40B4-BE49-F238E27FC236}">
                    <a16:creationId xmlns:a16="http://schemas.microsoft.com/office/drawing/2014/main" id="{82361671-7241-4E34-A053-50C75BE3B887}"/>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4" name="Tekstvak 33">
                <a:extLst>
                  <a:ext uri="{FF2B5EF4-FFF2-40B4-BE49-F238E27FC236}">
                    <a16:creationId xmlns:a16="http://schemas.microsoft.com/office/drawing/2014/main" id="{411DFCBD-7BB5-45E0-B790-BAAC1C5EDEE0}"/>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5" name="Tekstvak 33">
                <a:extLst>
                  <a:ext uri="{FF2B5EF4-FFF2-40B4-BE49-F238E27FC236}">
                    <a16:creationId xmlns:a16="http://schemas.microsoft.com/office/drawing/2014/main" id="{7133BFAE-35FB-4504-87C0-91E7152DD669}"/>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6" name="Ovaal 15">
                <a:extLst>
                  <a:ext uri="{FF2B5EF4-FFF2-40B4-BE49-F238E27FC236}">
                    <a16:creationId xmlns:a16="http://schemas.microsoft.com/office/drawing/2014/main" id="{00F3ADB5-18E7-4720-9953-42A6DF72ABCD}"/>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7" name="Ovaal 16">
                <a:extLst>
                  <a:ext uri="{FF2B5EF4-FFF2-40B4-BE49-F238E27FC236}">
                    <a16:creationId xmlns:a16="http://schemas.microsoft.com/office/drawing/2014/main" id="{1678D6C1-0588-4961-94B7-F15E7FBD03E1}"/>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8" name="Rechte verbindingslijn 17">
                <a:extLst>
                  <a:ext uri="{FF2B5EF4-FFF2-40B4-BE49-F238E27FC236}">
                    <a16:creationId xmlns:a16="http://schemas.microsoft.com/office/drawing/2014/main" id="{187388A1-5863-4818-A0DF-66A4AF5B2B0D}"/>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9" name="Rechte verbindingslijn 18">
                <a:extLst>
                  <a:ext uri="{FF2B5EF4-FFF2-40B4-BE49-F238E27FC236}">
                    <a16:creationId xmlns:a16="http://schemas.microsoft.com/office/drawing/2014/main" id="{D6A75B59-C11D-44EC-A27F-38976A1D8D7C}"/>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20" name="Rechte verbindingslijn 19">
                <a:extLst>
                  <a:ext uri="{FF2B5EF4-FFF2-40B4-BE49-F238E27FC236}">
                    <a16:creationId xmlns:a16="http://schemas.microsoft.com/office/drawing/2014/main" id="{749CAF8C-3D0E-41AB-BDE3-C0C1027B26DD}"/>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21" name="Icoontje afbeelding">
                <a:extLst>
                  <a:ext uri="{FF2B5EF4-FFF2-40B4-BE49-F238E27FC236}">
                    <a16:creationId xmlns:a16="http://schemas.microsoft.com/office/drawing/2014/main" id="{AD03F048-4503-4A56-AA2D-05D851C9F5B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kstvak 33">
                <a:extLst>
                  <a:ext uri="{FF2B5EF4-FFF2-40B4-BE49-F238E27FC236}">
                    <a16:creationId xmlns:a16="http://schemas.microsoft.com/office/drawing/2014/main" id="{411063F4-CECA-4254-A4E3-E791D2268C9B}"/>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3" name="Ovaal 22">
                <a:extLst>
                  <a:ext uri="{FF2B5EF4-FFF2-40B4-BE49-F238E27FC236}">
                    <a16:creationId xmlns:a16="http://schemas.microsoft.com/office/drawing/2014/main" id="{320DF079-2F2E-4DE9-B472-7436248F73B6}"/>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4" name="Rechte verbindingslijn 23">
                <a:extLst>
                  <a:ext uri="{FF2B5EF4-FFF2-40B4-BE49-F238E27FC236}">
                    <a16:creationId xmlns:a16="http://schemas.microsoft.com/office/drawing/2014/main" id="{17518A94-CECA-4EFF-992D-D2BC80DDB694}"/>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5" name="Groep 26">
                <a:extLst>
                  <a:ext uri="{FF2B5EF4-FFF2-40B4-BE49-F238E27FC236}">
                    <a16:creationId xmlns:a16="http://schemas.microsoft.com/office/drawing/2014/main" id="{0FE8AB38-5D19-459B-B730-3E9CCB0EF716}"/>
                  </a:ext>
                </a:extLst>
              </p:cNvPr>
              <p:cNvGrpSpPr>
                <a:grpSpLocks/>
              </p:cNvGrpSpPr>
              <p:nvPr/>
            </p:nvGrpSpPr>
            <p:grpSpPr bwMode="auto">
              <a:xfrm>
                <a:off x="12483705" y="3745117"/>
                <a:ext cx="1114138" cy="297656"/>
                <a:chOff x="13560784" y="3471416"/>
                <a:chExt cx="1114138" cy="297656"/>
              </a:xfrm>
            </p:grpSpPr>
            <p:sp>
              <p:nvSpPr>
                <p:cNvPr id="41" name="Afgeronde rechthoek 38">
                  <a:extLst>
                    <a:ext uri="{FF2B5EF4-FFF2-40B4-BE49-F238E27FC236}">
                      <a16:creationId xmlns:a16="http://schemas.microsoft.com/office/drawing/2014/main" id="{8E1B871F-D774-4C37-840E-D74BD68F64E8}"/>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2" name="Tekstvak 41">
                  <a:extLst>
                    <a:ext uri="{FF2B5EF4-FFF2-40B4-BE49-F238E27FC236}">
                      <a16:creationId xmlns:a16="http://schemas.microsoft.com/office/drawing/2014/main" id="{659C63F4-4DDF-4C2B-A49A-3A3B43032124}"/>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3" name="Rechte verbindingslijn 40">
                  <a:extLst>
                    <a:ext uri="{FF2B5EF4-FFF2-40B4-BE49-F238E27FC236}">
                      <a16:creationId xmlns:a16="http://schemas.microsoft.com/office/drawing/2014/main" id="{E9730019-69B1-45D3-BBB9-70EB35303AE9}"/>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4" name="Gelijkbenige driehoek 43">
                  <a:extLst>
                    <a:ext uri="{FF2B5EF4-FFF2-40B4-BE49-F238E27FC236}">
                      <a16:creationId xmlns:a16="http://schemas.microsoft.com/office/drawing/2014/main" id="{A65D75DA-DDAB-4703-83E2-8C35AD98B8D1}"/>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6" name="Groep 27">
                <a:extLst>
                  <a:ext uri="{FF2B5EF4-FFF2-40B4-BE49-F238E27FC236}">
                    <a16:creationId xmlns:a16="http://schemas.microsoft.com/office/drawing/2014/main" id="{E8097C9F-BA0D-4556-BE47-C9A27EA1F6BE}"/>
                  </a:ext>
                </a:extLst>
              </p:cNvPr>
              <p:cNvGrpSpPr>
                <a:grpSpLocks/>
              </p:cNvGrpSpPr>
              <p:nvPr/>
            </p:nvGrpSpPr>
            <p:grpSpPr bwMode="auto">
              <a:xfrm>
                <a:off x="13317310" y="6137670"/>
                <a:ext cx="1750842" cy="564707"/>
                <a:chOff x="13098875" y="6031678"/>
                <a:chExt cx="1969277" cy="635161"/>
              </a:xfrm>
            </p:grpSpPr>
            <p:sp>
              <p:nvSpPr>
                <p:cNvPr id="27" name="Rechthoek 26">
                  <a:extLst>
                    <a:ext uri="{FF2B5EF4-FFF2-40B4-BE49-F238E27FC236}">
                      <a16:creationId xmlns:a16="http://schemas.microsoft.com/office/drawing/2014/main" id="{BE930160-E7FD-4603-A995-D8DEE6C2A8BF}"/>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8" name="Groep 29">
                  <a:extLst>
                    <a:ext uri="{FF2B5EF4-FFF2-40B4-BE49-F238E27FC236}">
                      <a16:creationId xmlns:a16="http://schemas.microsoft.com/office/drawing/2014/main" id="{1569C9E5-BC63-48B7-B2E5-47D4D4D47479}"/>
                    </a:ext>
                  </a:extLst>
                </p:cNvPr>
                <p:cNvGrpSpPr>
                  <a:grpSpLocks/>
                </p:cNvGrpSpPr>
                <p:nvPr/>
              </p:nvGrpSpPr>
              <p:grpSpPr bwMode="auto">
                <a:xfrm>
                  <a:off x="13098875" y="6031679"/>
                  <a:ext cx="1969277" cy="542924"/>
                  <a:chOff x="13164976" y="6054428"/>
                  <a:chExt cx="1969277" cy="542924"/>
                </a:xfrm>
              </p:grpSpPr>
              <p:sp>
                <p:nvSpPr>
                  <p:cNvPr id="31" name="Rechthoek 30">
                    <a:extLst>
                      <a:ext uri="{FF2B5EF4-FFF2-40B4-BE49-F238E27FC236}">
                        <a16:creationId xmlns:a16="http://schemas.microsoft.com/office/drawing/2014/main" id="{1267BAB3-0BBA-44EB-9E26-1599CF936B33}"/>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2" name="Groep 33">
                    <a:extLst>
                      <a:ext uri="{FF2B5EF4-FFF2-40B4-BE49-F238E27FC236}">
                        <a16:creationId xmlns:a16="http://schemas.microsoft.com/office/drawing/2014/main" id="{9DF3727A-FD93-4675-B13A-56BB5AFD54C6}"/>
                      </a:ext>
                    </a:extLst>
                  </p:cNvPr>
                  <p:cNvGrpSpPr>
                    <a:grpSpLocks/>
                  </p:cNvGrpSpPr>
                  <p:nvPr/>
                </p:nvGrpSpPr>
                <p:grpSpPr bwMode="auto">
                  <a:xfrm>
                    <a:off x="13214777" y="6112607"/>
                    <a:ext cx="145227" cy="129517"/>
                    <a:chOff x="12287399" y="5999447"/>
                    <a:chExt cx="194830" cy="173755"/>
                  </a:xfrm>
                </p:grpSpPr>
                <p:sp>
                  <p:nvSpPr>
                    <p:cNvPr id="35" name="Afgeronde rechthoek 32">
                      <a:extLst>
                        <a:ext uri="{FF2B5EF4-FFF2-40B4-BE49-F238E27FC236}">
                          <a16:creationId xmlns:a16="http://schemas.microsoft.com/office/drawing/2014/main" id="{2498EDA4-A19F-4860-860A-7E237C2CCF7E}"/>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82BF7597-D68E-4B10-A5D1-D1D2C691F4CF}"/>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689A9615-7550-481C-A4DB-558BF5D13C64}"/>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18F143C4-B25A-4B4E-9870-B704528A5FCD}"/>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9" name="Rechthoek 38">
                      <a:extLst>
                        <a:ext uri="{FF2B5EF4-FFF2-40B4-BE49-F238E27FC236}">
                          <a16:creationId xmlns:a16="http://schemas.microsoft.com/office/drawing/2014/main" id="{9B3AA1FC-47B6-40C4-97F9-F01989D3C2FB}"/>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Rechthoek 39">
                      <a:extLst>
                        <a:ext uri="{FF2B5EF4-FFF2-40B4-BE49-F238E27FC236}">
                          <a16:creationId xmlns:a16="http://schemas.microsoft.com/office/drawing/2014/main" id="{E244D55F-63C2-46C9-BCF1-3BC300816186}"/>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3" name="Rechthoek 32">
                    <a:extLst>
                      <a:ext uri="{FF2B5EF4-FFF2-40B4-BE49-F238E27FC236}">
                        <a16:creationId xmlns:a16="http://schemas.microsoft.com/office/drawing/2014/main" id="{591CC309-DEA8-4713-AC11-B2FE6243126E}"/>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4" name="Gelijkbenige driehoek 33">
                    <a:extLst>
                      <a:ext uri="{FF2B5EF4-FFF2-40B4-BE49-F238E27FC236}">
                        <a16:creationId xmlns:a16="http://schemas.microsoft.com/office/drawing/2014/main" id="{1F51EF94-A455-4395-8F7D-EB366C507DC8}"/>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9" name="Afgeronde rechthoek 26">
                  <a:extLst>
                    <a:ext uri="{FF2B5EF4-FFF2-40B4-BE49-F238E27FC236}">
                      <a16:creationId xmlns:a16="http://schemas.microsoft.com/office/drawing/2014/main" id="{AAC5736F-19B7-4BDA-AD52-6F81F19B67CD}"/>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30" name="Picture 3">
                  <a:extLst>
                    <a:ext uri="{FF2B5EF4-FFF2-40B4-BE49-F238E27FC236}">
                      <a16:creationId xmlns:a16="http://schemas.microsoft.com/office/drawing/2014/main" id="{BD30E7BE-95D8-4914-9F37-6B91F49C9D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pic>
        <p:nvPicPr>
          <p:cNvPr id="45" name="Afbeelding 42">
            <a:extLst>
              <a:ext uri="{FF2B5EF4-FFF2-40B4-BE49-F238E27FC236}">
                <a16:creationId xmlns:a16="http://schemas.microsoft.com/office/drawing/2014/main" id="{91FED97D-A7D2-4C49-92DD-6028807A69DE}"/>
              </a:ext>
            </a:extLst>
          </p:cNvPr>
          <p:cNvPicPr>
            <a:picLocks noChangeAspect="1"/>
          </p:cNvPicPr>
          <p:nvPr userDrawn="1"/>
        </p:nvPicPr>
        <p:blipFill>
          <a:blip r:embed="rId5">
            <a:extLst>
              <a:ext uri="{28A0092B-C50C-407E-A947-70E740481C1C}">
                <a14:useLocalDpi xmlns:a14="http://schemas.microsoft.com/office/drawing/2010/main" val="0"/>
              </a:ext>
            </a:extLst>
          </a:blip>
          <a:srcRect l="1405" t="80855" r="68352" b="2531"/>
          <a:stretch>
            <a:fillRect/>
          </a:stretch>
        </p:blipFill>
        <p:spPr bwMode="auto">
          <a:xfrm>
            <a:off x="293688" y="4132263"/>
            <a:ext cx="298132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jdelijke aanduiding voor afbeelding 9"/>
          <p:cNvSpPr>
            <a:spLocks noGrp="1"/>
          </p:cNvSpPr>
          <p:nvPr>
            <p:ph type="pic" sz="quarter" idx="10"/>
          </p:nvPr>
        </p:nvSpPr>
        <p:spPr>
          <a:xfrm>
            <a:off x="293690" y="285750"/>
            <a:ext cx="8563504" cy="3838064"/>
          </a:xfrm>
          <a:custGeom>
            <a:avLst/>
            <a:gdLst>
              <a:gd name="connsiteX0" fmla="*/ 0 w 8563504"/>
              <a:gd name="connsiteY0" fmla="*/ 70962 h 4945062"/>
              <a:gd name="connsiteX1" fmla="*/ 70962 w 8563504"/>
              <a:gd name="connsiteY1" fmla="*/ 0 h 4945062"/>
              <a:gd name="connsiteX2" fmla="*/ 8492542 w 8563504"/>
              <a:gd name="connsiteY2" fmla="*/ 0 h 4945062"/>
              <a:gd name="connsiteX3" fmla="*/ 8563504 w 8563504"/>
              <a:gd name="connsiteY3" fmla="*/ 70962 h 4945062"/>
              <a:gd name="connsiteX4" fmla="*/ 8563504 w 8563504"/>
              <a:gd name="connsiteY4" fmla="*/ 4874100 h 4945062"/>
              <a:gd name="connsiteX5" fmla="*/ 8492542 w 8563504"/>
              <a:gd name="connsiteY5" fmla="*/ 4945062 h 4945062"/>
              <a:gd name="connsiteX6" fmla="*/ 70962 w 8563504"/>
              <a:gd name="connsiteY6" fmla="*/ 4945062 h 4945062"/>
              <a:gd name="connsiteX7" fmla="*/ 0 w 8563504"/>
              <a:gd name="connsiteY7" fmla="*/ 4874100 h 4945062"/>
              <a:gd name="connsiteX8" fmla="*/ 0 w 8563504"/>
              <a:gd name="connsiteY8" fmla="*/ 70962 h 4945062"/>
              <a:gd name="connsiteX0" fmla="*/ 0 w 8563504"/>
              <a:gd name="connsiteY0" fmla="*/ 70962 h 4945062"/>
              <a:gd name="connsiteX1" fmla="*/ 70962 w 8563504"/>
              <a:gd name="connsiteY1" fmla="*/ 0 h 4945062"/>
              <a:gd name="connsiteX2" fmla="*/ 8492542 w 8563504"/>
              <a:gd name="connsiteY2" fmla="*/ 0 h 4945062"/>
              <a:gd name="connsiteX3" fmla="*/ 8563504 w 8563504"/>
              <a:gd name="connsiteY3" fmla="*/ 70962 h 4945062"/>
              <a:gd name="connsiteX4" fmla="*/ 8563504 w 8563504"/>
              <a:gd name="connsiteY4" fmla="*/ 4874100 h 4945062"/>
              <a:gd name="connsiteX5" fmla="*/ 8492542 w 8563504"/>
              <a:gd name="connsiteY5" fmla="*/ 4945062 h 4945062"/>
              <a:gd name="connsiteX6" fmla="*/ 4364036 w 8563504"/>
              <a:gd name="connsiteY6" fmla="*/ 4936596 h 4945062"/>
              <a:gd name="connsiteX7" fmla="*/ 70962 w 8563504"/>
              <a:gd name="connsiteY7" fmla="*/ 4945062 h 4945062"/>
              <a:gd name="connsiteX8" fmla="*/ 0 w 8563504"/>
              <a:gd name="connsiteY8" fmla="*/ 4874100 h 4945062"/>
              <a:gd name="connsiteX9" fmla="*/ 0 w 8563504"/>
              <a:gd name="connsiteY9" fmla="*/ 70962 h 4945062"/>
              <a:gd name="connsiteX0" fmla="*/ 0 w 8563504"/>
              <a:gd name="connsiteY0" fmla="*/ 70962 h 5283730"/>
              <a:gd name="connsiteX1" fmla="*/ 70962 w 8563504"/>
              <a:gd name="connsiteY1" fmla="*/ 0 h 5283730"/>
              <a:gd name="connsiteX2" fmla="*/ 8492542 w 8563504"/>
              <a:gd name="connsiteY2" fmla="*/ 0 h 5283730"/>
              <a:gd name="connsiteX3" fmla="*/ 8563504 w 8563504"/>
              <a:gd name="connsiteY3" fmla="*/ 70962 h 5283730"/>
              <a:gd name="connsiteX4" fmla="*/ 8563504 w 8563504"/>
              <a:gd name="connsiteY4" fmla="*/ 4874100 h 5283730"/>
              <a:gd name="connsiteX5" fmla="*/ 8492542 w 8563504"/>
              <a:gd name="connsiteY5" fmla="*/ 4945062 h 5283730"/>
              <a:gd name="connsiteX6" fmla="*/ 4338636 w 8563504"/>
              <a:gd name="connsiteY6" fmla="*/ 5283730 h 5283730"/>
              <a:gd name="connsiteX7" fmla="*/ 70962 w 8563504"/>
              <a:gd name="connsiteY7" fmla="*/ 4945062 h 5283730"/>
              <a:gd name="connsiteX8" fmla="*/ 0 w 8563504"/>
              <a:gd name="connsiteY8" fmla="*/ 4874100 h 5283730"/>
              <a:gd name="connsiteX9" fmla="*/ 0 w 8563504"/>
              <a:gd name="connsiteY9" fmla="*/ 70962 h 5283730"/>
              <a:gd name="connsiteX0" fmla="*/ 0 w 8563504"/>
              <a:gd name="connsiteY0" fmla="*/ 70962 h 5284326"/>
              <a:gd name="connsiteX1" fmla="*/ 70962 w 8563504"/>
              <a:gd name="connsiteY1" fmla="*/ 0 h 5284326"/>
              <a:gd name="connsiteX2" fmla="*/ 8492542 w 8563504"/>
              <a:gd name="connsiteY2" fmla="*/ 0 h 5284326"/>
              <a:gd name="connsiteX3" fmla="*/ 8563504 w 8563504"/>
              <a:gd name="connsiteY3" fmla="*/ 70962 h 5284326"/>
              <a:gd name="connsiteX4" fmla="*/ 8563504 w 8563504"/>
              <a:gd name="connsiteY4" fmla="*/ 4874100 h 5284326"/>
              <a:gd name="connsiteX5" fmla="*/ 8492542 w 8563504"/>
              <a:gd name="connsiteY5" fmla="*/ 4945062 h 5284326"/>
              <a:gd name="connsiteX6" fmla="*/ 4338636 w 8563504"/>
              <a:gd name="connsiteY6" fmla="*/ 5283730 h 5284326"/>
              <a:gd name="connsiteX7" fmla="*/ 70962 w 8563504"/>
              <a:gd name="connsiteY7" fmla="*/ 4945062 h 5284326"/>
              <a:gd name="connsiteX8" fmla="*/ 0 w 8563504"/>
              <a:gd name="connsiteY8" fmla="*/ 4874100 h 5284326"/>
              <a:gd name="connsiteX9" fmla="*/ 0 w 8563504"/>
              <a:gd name="connsiteY9" fmla="*/ 70962 h 5284326"/>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387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387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02845 h 5284445"/>
              <a:gd name="connsiteX9" fmla="*/ 0 w 8563504"/>
              <a:gd name="connsiteY9" fmla="*/ 70962 h 5284445"/>
              <a:gd name="connsiteX0" fmla="*/ 0 w 8563504"/>
              <a:gd name="connsiteY0" fmla="*/ 70962 h 5284075"/>
              <a:gd name="connsiteX1" fmla="*/ 70962 w 8563504"/>
              <a:gd name="connsiteY1" fmla="*/ 0 h 5284075"/>
              <a:gd name="connsiteX2" fmla="*/ 8492542 w 8563504"/>
              <a:gd name="connsiteY2" fmla="*/ 0 h 5284075"/>
              <a:gd name="connsiteX3" fmla="*/ 8563504 w 8563504"/>
              <a:gd name="connsiteY3" fmla="*/ 70962 h 5284075"/>
              <a:gd name="connsiteX4" fmla="*/ 8563504 w 8563504"/>
              <a:gd name="connsiteY4" fmla="*/ 4874100 h 5284075"/>
              <a:gd name="connsiteX5" fmla="*/ 8486192 w 8563504"/>
              <a:gd name="connsiteY5" fmla="*/ 4926012 h 5284075"/>
              <a:gd name="connsiteX6" fmla="*/ 4338636 w 8563504"/>
              <a:gd name="connsiteY6" fmla="*/ 5283730 h 5284075"/>
              <a:gd name="connsiteX7" fmla="*/ 90371 w 8563504"/>
              <a:gd name="connsiteY7" fmla="*/ 4864900 h 5284075"/>
              <a:gd name="connsiteX8" fmla="*/ 0 w 8563504"/>
              <a:gd name="connsiteY8" fmla="*/ 4802845 h 5284075"/>
              <a:gd name="connsiteX9" fmla="*/ 0 w 8563504"/>
              <a:gd name="connsiteY9" fmla="*/ 70962 h 5284075"/>
              <a:gd name="connsiteX0" fmla="*/ 0 w 8563504"/>
              <a:gd name="connsiteY0" fmla="*/ 70962 h 5284075"/>
              <a:gd name="connsiteX1" fmla="*/ 70962 w 8563504"/>
              <a:gd name="connsiteY1" fmla="*/ 0 h 5284075"/>
              <a:gd name="connsiteX2" fmla="*/ 8492542 w 8563504"/>
              <a:gd name="connsiteY2" fmla="*/ 0 h 5284075"/>
              <a:gd name="connsiteX3" fmla="*/ 8563504 w 8563504"/>
              <a:gd name="connsiteY3" fmla="*/ 70962 h 5284075"/>
              <a:gd name="connsiteX4" fmla="*/ 8563504 w 8563504"/>
              <a:gd name="connsiteY4" fmla="*/ 4874100 h 5284075"/>
              <a:gd name="connsiteX5" fmla="*/ 8486192 w 8563504"/>
              <a:gd name="connsiteY5" fmla="*/ 4926012 h 5284075"/>
              <a:gd name="connsiteX6" fmla="*/ 4338636 w 8563504"/>
              <a:gd name="connsiteY6" fmla="*/ 5283730 h 5284075"/>
              <a:gd name="connsiteX7" fmla="*/ 90371 w 8563504"/>
              <a:gd name="connsiteY7" fmla="*/ 4864900 h 5284075"/>
              <a:gd name="connsiteX8" fmla="*/ 0 w 8563504"/>
              <a:gd name="connsiteY8" fmla="*/ 4802845 h 5284075"/>
              <a:gd name="connsiteX9" fmla="*/ 0 w 8563504"/>
              <a:gd name="connsiteY9" fmla="*/ 70962 h 5284075"/>
              <a:gd name="connsiteX0" fmla="*/ 0 w 8563504"/>
              <a:gd name="connsiteY0" fmla="*/ 70962 h 5283742"/>
              <a:gd name="connsiteX1" fmla="*/ 70962 w 8563504"/>
              <a:gd name="connsiteY1" fmla="*/ 0 h 5283742"/>
              <a:gd name="connsiteX2" fmla="*/ 8492542 w 8563504"/>
              <a:gd name="connsiteY2" fmla="*/ 0 h 5283742"/>
              <a:gd name="connsiteX3" fmla="*/ 8563504 w 8563504"/>
              <a:gd name="connsiteY3" fmla="*/ 70962 h 5283742"/>
              <a:gd name="connsiteX4" fmla="*/ 8563504 w 8563504"/>
              <a:gd name="connsiteY4" fmla="*/ 4874100 h 5283742"/>
              <a:gd name="connsiteX5" fmla="*/ 8193298 w 8563504"/>
              <a:gd name="connsiteY5" fmla="*/ 4876839 h 5283742"/>
              <a:gd name="connsiteX6" fmla="*/ 4338636 w 8563504"/>
              <a:gd name="connsiteY6" fmla="*/ 5283730 h 5283742"/>
              <a:gd name="connsiteX7" fmla="*/ 90371 w 8563504"/>
              <a:gd name="connsiteY7" fmla="*/ 4864900 h 5283742"/>
              <a:gd name="connsiteX8" fmla="*/ 0 w 8563504"/>
              <a:gd name="connsiteY8" fmla="*/ 4802845 h 5283742"/>
              <a:gd name="connsiteX9" fmla="*/ 0 w 8563504"/>
              <a:gd name="connsiteY9" fmla="*/ 70962 h 5283742"/>
              <a:gd name="connsiteX0" fmla="*/ 0 w 8642633"/>
              <a:gd name="connsiteY0" fmla="*/ 70962 h 5283738"/>
              <a:gd name="connsiteX1" fmla="*/ 70962 w 8642633"/>
              <a:gd name="connsiteY1" fmla="*/ 0 h 5283738"/>
              <a:gd name="connsiteX2" fmla="*/ 8492542 w 8642633"/>
              <a:gd name="connsiteY2" fmla="*/ 0 h 5283738"/>
              <a:gd name="connsiteX3" fmla="*/ 8563504 w 8642633"/>
              <a:gd name="connsiteY3" fmla="*/ 70962 h 5283738"/>
              <a:gd name="connsiteX4" fmla="*/ 8563504 w 8642633"/>
              <a:gd name="connsiteY4" fmla="*/ 4864266 h 5283738"/>
              <a:gd name="connsiteX5" fmla="*/ 8193298 w 8642633"/>
              <a:gd name="connsiteY5" fmla="*/ 4876839 h 5283738"/>
              <a:gd name="connsiteX6" fmla="*/ 4338636 w 8642633"/>
              <a:gd name="connsiteY6" fmla="*/ 5283730 h 5283738"/>
              <a:gd name="connsiteX7" fmla="*/ 90371 w 8642633"/>
              <a:gd name="connsiteY7" fmla="*/ 4864900 h 5283738"/>
              <a:gd name="connsiteX8" fmla="*/ 0 w 8642633"/>
              <a:gd name="connsiteY8" fmla="*/ 4802845 h 5283738"/>
              <a:gd name="connsiteX9" fmla="*/ 0 w 8642633"/>
              <a:gd name="connsiteY9" fmla="*/ 70962 h 5283738"/>
              <a:gd name="connsiteX0" fmla="*/ 0 w 8563504"/>
              <a:gd name="connsiteY0" fmla="*/ 70962 h 5283740"/>
              <a:gd name="connsiteX1" fmla="*/ 70962 w 8563504"/>
              <a:gd name="connsiteY1" fmla="*/ 0 h 5283740"/>
              <a:gd name="connsiteX2" fmla="*/ 8492542 w 8563504"/>
              <a:gd name="connsiteY2" fmla="*/ 0 h 5283740"/>
              <a:gd name="connsiteX3" fmla="*/ 8563504 w 8563504"/>
              <a:gd name="connsiteY3" fmla="*/ 70962 h 5283740"/>
              <a:gd name="connsiteX4" fmla="*/ 8563504 w 8563504"/>
              <a:gd name="connsiteY4" fmla="*/ 4864266 h 5283740"/>
              <a:gd name="connsiteX5" fmla="*/ 8193298 w 8563504"/>
              <a:gd name="connsiteY5" fmla="*/ 4876839 h 5283740"/>
              <a:gd name="connsiteX6" fmla="*/ 4338636 w 8563504"/>
              <a:gd name="connsiteY6" fmla="*/ 5283730 h 5283740"/>
              <a:gd name="connsiteX7" fmla="*/ 90371 w 8563504"/>
              <a:gd name="connsiteY7" fmla="*/ 4864900 h 5283740"/>
              <a:gd name="connsiteX8" fmla="*/ 0 w 8563504"/>
              <a:gd name="connsiteY8" fmla="*/ 4802845 h 5283740"/>
              <a:gd name="connsiteX9" fmla="*/ 0 w 8563504"/>
              <a:gd name="connsiteY9" fmla="*/ 70962 h 5283740"/>
              <a:gd name="connsiteX0" fmla="*/ 0 w 8638331"/>
              <a:gd name="connsiteY0" fmla="*/ 70962 h 5283739"/>
              <a:gd name="connsiteX1" fmla="*/ 70962 w 8638331"/>
              <a:gd name="connsiteY1" fmla="*/ 0 h 5283739"/>
              <a:gd name="connsiteX2" fmla="*/ 8492542 w 8638331"/>
              <a:gd name="connsiteY2" fmla="*/ 0 h 5283739"/>
              <a:gd name="connsiteX3" fmla="*/ 8563504 w 8638331"/>
              <a:gd name="connsiteY3" fmla="*/ 70962 h 5283739"/>
              <a:gd name="connsiteX4" fmla="*/ 8556050 w 8638331"/>
              <a:gd name="connsiteY4" fmla="*/ 4617975 h 5283739"/>
              <a:gd name="connsiteX5" fmla="*/ 8193298 w 8638331"/>
              <a:gd name="connsiteY5" fmla="*/ 4876839 h 5283739"/>
              <a:gd name="connsiteX6" fmla="*/ 4338636 w 8638331"/>
              <a:gd name="connsiteY6" fmla="*/ 5283730 h 5283739"/>
              <a:gd name="connsiteX7" fmla="*/ 90371 w 8638331"/>
              <a:gd name="connsiteY7" fmla="*/ 4864900 h 5283739"/>
              <a:gd name="connsiteX8" fmla="*/ 0 w 8638331"/>
              <a:gd name="connsiteY8" fmla="*/ 4802845 h 5283739"/>
              <a:gd name="connsiteX9" fmla="*/ 0 w 8638331"/>
              <a:gd name="connsiteY9" fmla="*/ 70962 h 5283739"/>
              <a:gd name="connsiteX0" fmla="*/ 0 w 8563504"/>
              <a:gd name="connsiteY0" fmla="*/ 70962 h 5283736"/>
              <a:gd name="connsiteX1" fmla="*/ 70962 w 8563504"/>
              <a:gd name="connsiteY1" fmla="*/ 0 h 5283736"/>
              <a:gd name="connsiteX2" fmla="*/ 8492542 w 8563504"/>
              <a:gd name="connsiteY2" fmla="*/ 0 h 5283736"/>
              <a:gd name="connsiteX3" fmla="*/ 8563504 w 8563504"/>
              <a:gd name="connsiteY3" fmla="*/ 70962 h 5283736"/>
              <a:gd name="connsiteX4" fmla="*/ 8556050 w 8563504"/>
              <a:gd name="connsiteY4" fmla="*/ 4617975 h 5283736"/>
              <a:gd name="connsiteX5" fmla="*/ 8193298 w 8563504"/>
              <a:gd name="connsiteY5" fmla="*/ 4876839 h 5283736"/>
              <a:gd name="connsiteX6" fmla="*/ 4338636 w 8563504"/>
              <a:gd name="connsiteY6" fmla="*/ 5283730 h 5283736"/>
              <a:gd name="connsiteX7" fmla="*/ 90371 w 8563504"/>
              <a:gd name="connsiteY7" fmla="*/ 4864900 h 5283736"/>
              <a:gd name="connsiteX8" fmla="*/ 0 w 8563504"/>
              <a:gd name="connsiteY8" fmla="*/ 4802845 h 5283736"/>
              <a:gd name="connsiteX9" fmla="*/ 0 w 8563504"/>
              <a:gd name="connsiteY9" fmla="*/ 70962 h 5283736"/>
              <a:gd name="connsiteX0" fmla="*/ 0 w 8563504"/>
              <a:gd name="connsiteY0" fmla="*/ 70962 h 5283741"/>
              <a:gd name="connsiteX1" fmla="*/ 70962 w 8563504"/>
              <a:gd name="connsiteY1" fmla="*/ 0 h 5283741"/>
              <a:gd name="connsiteX2" fmla="*/ 8492542 w 8563504"/>
              <a:gd name="connsiteY2" fmla="*/ 0 h 5283741"/>
              <a:gd name="connsiteX3" fmla="*/ 8563504 w 8563504"/>
              <a:gd name="connsiteY3" fmla="*/ 70962 h 5283741"/>
              <a:gd name="connsiteX4" fmla="*/ 8556050 w 8563504"/>
              <a:gd name="connsiteY4" fmla="*/ 4617975 h 5283741"/>
              <a:gd name="connsiteX5" fmla="*/ 8193298 w 8563504"/>
              <a:gd name="connsiteY5" fmla="*/ 4876839 h 5283741"/>
              <a:gd name="connsiteX6" fmla="*/ 4338636 w 8563504"/>
              <a:gd name="connsiteY6" fmla="*/ 5283730 h 5283741"/>
              <a:gd name="connsiteX7" fmla="*/ 90371 w 8563504"/>
              <a:gd name="connsiteY7" fmla="*/ 4864900 h 5283741"/>
              <a:gd name="connsiteX8" fmla="*/ 0 w 8563504"/>
              <a:gd name="connsiteY8" fmla="*/ 4802845 h 5283741"/>
              <a:gd name="connsiteX9" fmla="*/ 0 w 8563504"/>
              <a:gd name="connsiteY9" fmla="*/ 70962 h 5283741"/>
              <a:gd name="connsiteX0" fmla="*/ 0 w 8570115"/>
              <a:gd name="connsiteY0" fmla="*/ 70962 h 5283741"/>
              <a:gd name="connsiteX1" fmla="*/ 70962 w 8570115"/>
              <a:gd name="connsiteY1" fmla="*/ 0 h 5283741"/>
              <a:gd name="connsiteX2" fmla="*/ 8492542 w 8570115"/>
              <a:gd name="connsiteY2" fmla="*/ 0 h 5283741"/>
              <a:gd name="connsiteX3" fmla="*/ 8563504 w 8570115"/>
              <a:gd name="connsiteY3" fmla="*/ 70962 h 5283741"/>
              <a:gd name="connsiteX4" fmla="*/ 8556050 w 8570115"/>
              <a:gd name="connsiteY4" fmla="*/ 4617975 h 5283741"/>
              <a:gd name="connsiteX5" fmla="*/ 8193298 w 8570115"/>
              <a:gd name="connsiteY5" fmla="*/ 4876839 h 5283741"/>
              <a:gd name="connsiteX6" fmla="*/ 4338636 w 8570115"/>
              <a:gd name="connsiteY6" fmla="*/ 5283730 h 5283741"/>
              <a:gd name="connsiteX7" fmla="*/ 90371 w 8570115"/>
              <a:gd name="connsiteY7" fmla="*/ 4864900 h 5283741"/>
              <a:gd name="connsiteX8" fmla="*/ 0 w 8570115"/>
              <a:gd name="connsiteY8" fmla="*/ 4802845 h 5283741"/>
              <a:gd name="connsiteX9" fmla="*/ 0 w 8570115"/>
              <a:gd name="connsiteY9" fmla="*/ 70962 h 5283741"/>
              <a:gd name="connsiteX0" fmla="*/ 0 w 8563504"/>
              <a:gd name="connsiteY0" fmla="*/ 70962 h 5283741"/>
              <a:gd name="connsiteX1" fmla="*/ 70962 w 8563504"/>
              <a:gd name="connsiteY1" fmla="*/ 0 h 5283741"/>
              <a:gd name="connsiteX2" fmla="*/ 8492542 w 8563504"/>
              <a:gd name="connsiteY2" fmla="*/ 0 h 5283741"/>
              <a:gd name="connsiteX3" fmla="*/ 8563504 w 8563504"/>
              <a:gd name="connsiteY3" fmla="*/ 70962 h 5283741"/>
              <a:gd name="connsiteX4" fmla="*/ 8556050 w 8563504"/>
              <a:gd name="connsiteY4" fmla="*/ 4617975 h 5283741"/>
              <a:gd name="connsiteX5" fmla="*/ 8193298 w 8563504"/>
              <a:gd name="connsiteY5" fmla="*/ 4876839 h 5283741"/>
              <a:gd name="connsiteX6" fmla="*/ 4338636 w 8563504"/>
              <a:gd name="connsiteY6" fmla="*/ 5283730 h 5283741"/>
              <a:gd name="connsiteX7" fmla="*/ 90371 w 8563504"/>
              <a:gd name="connsiteY7" fmla="*/ 4864900 h 5283741"/>
              <a:gd name="connsiteX8" fmla="*/ 0 w 8563504"/>
              <a:gd name="connsiteY8" fmla="*/ 4802845 h 5283741"/>
              <a:gd name="connsiteX9" fmla="*/ 0 w 8563504"/>
              <a:gd name="connsiteY9" fmla="*/ 70962 h 5283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563504" h="5283741">
                <a:moveTo>
                  <a:pt x="0" y="70962"/>
                </a:moveTo>
                <a:cubicBezTo>
                  <a:pt x="0" y="31771"/>
                  <a:pt x="31771" y="0"/>
                  <a:pt x="70962" y="0"/>
                </a:cubicBezTo>
                <a:lnTo>
                  <a:pt x="8492542" y="0"/>
                </a:lnTo>
                <a:cubicBezTo>
                  <a:pt x="8531733" y="0"/>
                  <a:pt x="8563504" y="31771"/>
                  <a:pt x="8563504" y="70962"/>
                </a:cubicBezTo>
                <a:cubicBezTo>
                  <a:pt x="8561019" y="1586633"/>
                  <a:pt x="8558535" y="3102304"/>
                  <a:pt x="8556050" y="4617975"/>
                </a:cubicBezTo>
                <a:cubicBezTo>
                  <a:pt x="8570959" y="4821361"/>
                  <a:pt x="8282500" y="4855733"/>
                  <a:pt x="8193298" y="4876839"/>
                </a:cubicBezTo>
                <a:cubicBezTo>
                  <a:pt x="7519121" y="5036352"/>
                  <a:pt x="5689124" y="5285720"/>
                  <a:pt x="4338636" y="5283730"/>
                </a:cubicBezTo>
                <a:cubicBezTo>
                  <a:pt x="2988148" y="5281740"/>
                  <a:pt x="896221" y="5144818"/>
                  <a:pt x="90371" y="4864900"/>
                </a:cubicBezTo>
                <a:cubicBezTo>
                  <a:pt x="51180" y="4864900"/>
                  <a:pt x="0" y="4842036"/>
                  <a:pt x="0" y="4802845"/>
                </a:cubicBezTo>
                <a:lnTo>
                  <a:pt x="0" y="70962"/>
                </a:lnTo>
                <a:close/>
              </a:path>
            </a:pathLst>
          </a:custGeom>
          <a:solidFill>
            <a:schemeClr val="bg1">
              <a:lumMod val="85000"/>
            </a:schemeClr>
          </a:solidFill>
          <a:ln w="3175">
            <a:noFill/>
          </a:ln>
        </p:spPr>
        <p:txBody>
          <a:bodyPr rtlCol="0" anchor="ctr">
            <a:normAutofit/>
          </a:bodyPr>
          <a:lstStyle>
            <a:lvl1pPr marL="0" indent="0" algn="ctr">
              <a:buNone/>
              <a:defRPr sz="1200" baseline="0">
                <a:latin typeface="Verdana" panose="020B0604030504040204" pitchFamily="34" charset="0"/>
                <a:ea typeface="Verdana" panose="020B0604030504040204" pitchFamily="34" charset="0"/>
                <a:cs typeface="Verdana" panose="020B0604030504040204" pitchFamily="34" charset="0"/>
              </a:defRPr>
            </a:lvl1pPr>
          </a:lstStyle>
          <a:p>
            <a:pPr lvl="0"/>
            <a:r>
              <a:rPr lang="nl-NL" noProof="0"/>
              <a:t>Klik op het pictogram als u een afbeelding wilt toevoegen</a:t>
            </a:r>
            <a:endParaRPr lang="nl-NL" noProof="0" dirty="0"/>
          </a:p>
        </p:txBody>
      </p:sp>
      <p:sp>
        <p:nvSpPr>
          <p:cNvPr id="51" name="Tijdelijke aanduiding voor tekst 50"/>
          <p:cNvSpPr>
            <a:spLocks noGrp="1"/>
          </p:cNvSpPr>
          <p:nvPr>
            <p:ph type="body" sz="quarter" idx="11"/>
          </p:nvPr>
        </p:nvSpPr>
        <p:spPr>
          <a:xfrm>
            <a:off x="5049537" y="2144792"/>
            <a:ext cx="4094463" cy="2998708"/>
          </a:xfrm>
          <a:custGeom>
            <a:avLst/>
            <a:gdLst>
              <a:gd name="connsiteX0" fmla="*/ 3244902 w 4094463"/>
              <a:gd name="connsiteY0" fmla="*/ 286 h 2998708"/>
              <a:gd name="connsiteX1" fmla="*/ 4094463 w 4094463"/>
              <a:gd name="connsiteY1" fmla="*/ 87472 h 2998708"/>
              <a:gd name="connsiteX2" fmla="*/ 4094463 w 4094463"/>
              <a:gd name="connsiteY2" fmla="*/ 2998708 h 2998708"/>
              <a:gd name="connsiteX3" fmla="*/ 766930 w 4094463"/>
              <a:gd name="connsiteY3" fmla="*/ 2998708 h 2998708"/>
              <a:gd name="connsiteX4" fmla="*/ 0 w 4094463"/>
              <a:gd name="connsiteY4" fmla="*/ 1349890 h 2998708"/>
              <a:gd name="connsiteX5" fmla="*/ 3244902 w 4094463"/>
              <a:gd name="connsiteY5" fmla="*/ 286 h 2998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94463" h="2998708">
                <a:moveTo>
                  <a:pt x="3244902" y="286"/>
                </a:moveTo>
                <a:cubicBezTo>
                  <a:pt x="3561464" y="3791"/>
                  <a:pt x="3849329" y="39253"/>
                  <a:pt x="4094463" y="87472"/>
                </a:cubicBezTo>
                <a:lnTo>
                  <a:pt x="4094463" y="2998708"/>
                </a:lnTo>
                <a:lnTo>
                  <a:pt x="766930" y="2998708"/>
                </a:lnTo>
                <a:lnTo>
                  <a:pt x="0" y="1349890"/>
                </a:lnTo>
                <a:cubicBezTo>
                  <a:pt x="1087266" y="266857"/>
                  <a:pt x="2295217" y="-10230"/>
                  <a:pt x="3244902" y="286"/>
                </a:cubicBezTo>
                <a:close/>
              </a:path>
            </a:pathLst>
          </a:custGeom>
          <a:solidFill>
            <a:srgbClr val="005ABA">
              <a:alpha val="90000"/>
            </a:srgbClr>
          </a:solidFill>
          <a:ln w="3175">
            <a:noFill/>
          </a:ln>
        </p:spPr>
        <p:txBody>
          <a:bodyPr anchor="ctr">
            <a:noAutofit/>
          </a:bodyPr>
          <a:lstStyle>
            <a:lvl1pPr marL="0" indent="0" algn="ctr">
              <a:buNone/>
              <a:defRPr sz="100">
                <a:solidFill>
                  <a:srgbClr val="6EB12D"/>
                </a:solidFill>
              </a:defRPr>
            </a:lvl1pPr>
          </a:lstStyle>
          <a:p>
            <a:pPr lvl="0"/>
            <a:r>
              <a:rPr lang="nl-NL"/>
              <a:t>Klik om de modelstijlen te bewerken</a:t>
            </a:r>
          </a:p>
        </p:txBody>
      </p:sp>
      <p:sp>
        <p:nvSpPr>
          <p:cNvPr id="9" name="Titel 1"/>
          <p:cNvSpPr>
            <a:spLocks noGrp="1"/>
          </p:cNvSpPr>
          <p:nvPr>
            <p:ph type="ctrTitle"/>
          </p:nvPr>
        </p:nvSpPr>
        <p:spPr>
          <a:xfrm>
            <a:off x="5532047" y="3260921"/>
            <a:ext cx="3089439" cy="352970"/>
          </a:xfrm>
        </p:spPr>
        <p:txBody>
          <a:bodyPr lIns="72000" tIns="0" rIns="0" anchor="t">
            <a:noAutofit/>
          </a:bodyPr>
          <a:lstStyle>
            <a:lvl1pPr algn="l">
              <a:defRPr sz="2400" b="1" i="1">
                <a:solidFill>
                  <a:schemeClr val="bg1"/>
                </a:solidFill>
              </a:defRPr>
            </a:lvl1pPr>
          </a:lstStyle>
          <a:p>
            <a:r>
              <a:rPr lang="nl-NL"/>
              <a:t>Klik om de stijl te bewerken</a:t>
            </a:r>
            <a:endParaRPr lang="nl-NL" dirty="0"/>
          </a:p>
        </p:txBody>
      </p:sp>
      <p:sp>
        <p:nvSpPr>
          <p:cNvPr id="7" name="Tijdelijke aanduiding voor tekst 6"/>
          <p:cNvSpPr>
            <a:spLocks noGrp="1"/>
          </p:cNvSpPr>
          <p:nvPr>
            <p:ph type="body" sz="quarter" idx="12"/>
          </p:nvPr>
        </p:nvSpPr>
        <p:spPr>
          <a:xfrm>
            <a:off x="5552048" y="3804407"/>
            <a:ext cx="3089439" cy="338585"/>
          </a:xfrm>
        </p:spPr>
        <p:txBody>
          <a:bodyPr lIns="72000" rIns="0">
            <a:noAutofit/>
          </a:bodyPr>
          <a:lstStyle>
            <a:lvl1pPr marL="0" indent="0">
              <a:buNone/>
              <a:defRPr sz="1600" b="0" i="1">
                <a:solidFill>
                  <a:schemeClr val="bg1"/>
                </a:solidFill>
              </a:defRPr>
            </a:lvl1pPr>
          </a:lstStyle>
          <a:p>
            <a:pPr lvl="0"/>
            <a:r>
              <a:rPr lang="nl-NL"/>
              <a:t>Klik om de modelstijlen te bewerken</a:t>
            </a:r>
          </a:p>
        </p:txBody>
      </p:sp>
    </p:spTree>
    <p:extLst>
      <p:ext uri="{BB962C8B-B14F-4D97-AF65-F5344CB8AC3E}">
        <p14:creationId xmlns:p14="http://schemas.microsoft.com/office/powerpoint/2010/main" val="448139031"/>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kst slide ">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B5B26294-B12C-4305-958D-C489EB09AD30}"/>
              </a:ext>
            </a:extLst>
          </p:cNvPr>
          <p:cNvSpPr/>
          <p:nvPr userDrawn="1"/>
        </p:nvSpPr>
        <p:spPr bwMode="white">
          <a:xfrm>
            <a:off x="6538913" y="590550"/>
            <a:ext cx="2238375" cy="53498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4" name="Rechthoek 3">
            <a:extLst>
              <a:ext uri="{FF2B5EF4-FFF2-40B4-BE49-F238E27FC236}">
                <a16:creationId xmlns:a16="http://schemas.microsoft.com/office/drawing/2014/main" id="{8B0AECB8-4163-4588-A2D6-6500D3A3BFC0}"/>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5" name="Vrije vorm 8">
            <a:extLst>
              <a:ext uri="{FF2B5EF4-FFF2-40B4-BE49-F238E27FC236}">
                <a16:creationId xmlns:a16="http://schemas.microsoft.com/office/drawing/2014/main" id="{1911A3F4-1E50-445E-BA98-D182B136363D}"/>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6" name="Afbeelding 9">
            <a:extLst>
              <a:ext uri="{FF2B5EF4-FFF2-40B4-BE49-F238E27FC236}">
                <a16:creationId xmlns:a16="http://schemas.microsoft.com/office/drawing/2014/main" id="{B3907F8B-B937-49CF-BF5E-BBC6C4BCF054}"/>
              </a:ext>
            </a:extLst>
          </p:cNvPr>
          <p:cNvPicPr>
            <a:picLocks noChangeAspect="1"/>
          </p:cNvPicPr>
          <p:nvPr userDrawn="1"/>
        </p:nvPicPr>
        <p:blipFill>
          <a:blip r:embed="rId2">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kstvak 6">
            <a:extLst>
              <a:ext uri="{FF2B5EF4-FFF2-40B4-BE49-F238E27FC236}">
                <a16:creationId xmlns:a16="http://schemas.microsoft.com/office/drawing/2014/main" id="{287E7632-5B50-4529-84B0-31910F860622}"/>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8" name="Tekstvak 7">
            <a:extLst>
              <a:ext uri="{FF2B5EF4-FFF2-40B4-BE49-F238E27FC236}">
                <a16:creationId xmlns:a16="http://schemas.microsoft.com/office/drawing/2014/main" id="{6B3DE5DD-A925-4D30-9590-D328FC8C555F}"/>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9" name="Titel 1">
            <a:extLst>
              <a:ext uri="{FF2B5EF4-FFF2-40B4-BE49-F238E27FC236}">
                <a16:creationId xmlns:a16="http://schemas.microsoft.com/office/drawing/2014/main" id="{AB2B85A4-7FF6-470D-9A5F-C5F172456D40}"/>
              </a:ext>
            </a:extLst>
          </p:cNvPr>
          <p:cNvSpPr txBox="1">
            <a:spLocks/>
          </p:cNvSpPr>
          <p:nvPr userDrawn="1"/>
        </p:nvSpPr>
        <p:spPr>
          <a:xfrm>
            <a:off x="1998663" y="1185863"/>
            <a:ext cx="5992812" cy="3146425"/>
          </a:xfrm>
          <a:prstGeom prst="rect">
            <a:avLst/>
          </a:prstGeom>
        </p:spPr>
        <p:txBody>
          <a:bodyPr lIns="121920" tIns="60960" rIns="121920" bIns="60960" anchor="ctr">
            <a:normAutofit fontScale="62500" lnSpcReduction="20000"/>
          </a:bodyPr>
          <a:lstStyle>
            <a:lvl1pPr algn="l" defTabSz="457200" rtl="0" eaLnBrk="1" latinLnBrk="0" hangingPunct="1">
              <a:spcBef>
                <a:spcPct val="0"/>
              </a:spcBef>
              <a:buNone/>
              <a:defRPr sz="2400" i="1" kern="1200">
                <a:solidFill>
                  <a:schemeClr val="tx1"/>
                </a:solidFill>
                <a:latin typeface="+mj-lt"/>
                <a:ea typeface="+mj-ea"/>
                <a:cs typeface="+mj-cs"/>
              </a:defRPr>
            </a:lvl1pPr>
          </a:lstStyle>
          <a:p>
            <a:pPr fontAlgn="auto">
              <a:spcAft>
                <a:spcPts val="0"/>
              </a:spcAft>
              <a:defRPr/>
            </a:pPr>
            <a:r>
              <a:rPr lang="nl-NL" sz="2133" i="0" dirty="0">
                <a:ea typeface="Verdana" panose="020B0604030504040204" pitchFamily="34" charset="0"/>
                <a:cs typeface="Verdana" panose="020B0604030504040204" pitchFamily="34" charset="0"/>
              </a:rPr>
              <a:t>Nooduitgang</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Toiletten</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Pauze</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Rookzone</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Vriendelijk verzoek om uw mobiele telefoon uit te zetten</a:t>
            </a:r>
          </a:p>
        </p:txBody>
      </p:sp>
      <p:pic>
        <p:nvPicPr>
          <p:cNvPr id="10" name="Afbeelding 13">
            <a:extLst>
              <a:ext uri="{FF2B5EF4-FFF2-40B4-BE49-F238E27FC236}">
                <a16:creationId xmlns:a16="http://schemas.microsoft.com/office/drawing/2014/main" id="{2D7BB1EB-0992-4F2C-9E98-B372C4E6EE5E}"/>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1125538"/>
            <a:ext cx="1012825" cy="326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baseline="0" dirty="0">
                <a:solidFill>
                  <a:schemeClr val="tx1"/>
                </a:solidFill>
                <a:latin typeface="+mn-lt"/>
                <a:ea typeface="+mn-ea"/>
                <a:cs typeface="+mn-cs"/>
              </a:defRPr>
            </a:lvl1pPr>
          </a:lstStyle>
          <a:p>
            <a:r>
              <a:rPr lang="nl-NL"/>
              <a:t>Klik om de stijl te bewerken</a:t>
            </a:r>
            <a:endParaRPr lang="nl-NL" dirty="0"/>
          </a:p>
        </p:txBody>
      </p:sp>
    </p:spTree>
    <p:extLst>
      <p:ext uri="{BB962C8B-B14F-4D97-AF65-F5344CB8AC3E}">
        <p14:creationId xmlns:p14="http://schemas.microsoft.com/office/powerpoint/2010/main" val="3556369981"/>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ekst slide ">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7CF4B077-FC73-456C-A5D9-C8E0560CAD15}"/>
              </a:ext>
            </a:extLst>
          </p:cNvPr>
          <p:cNvSpPr/>
          <p:nvPr userDrawn="1"/>
        </p:nvSpPr>
        <p:spPr bwMode="white">
          <a:xfrm>
            <a:off x="6538913" y="590550"/>
            <a:ext cx="2238375" cy="53498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5" name="Rechthoek 4">
            <a:extLst>
              <a:ext uri="{FF2B5EF4-FFF2-40B4-BE49-F238E27FC236}">
                <a16:creationId xmlns:a16="http://schemas.microsoft.com/office/drawing/2014/main" id="{7FF9465B-8734-4196-92F0-9A96549D7D92}"/>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6" name="Vrije vorm 8">
            <a:extLst>
              <a:ext uri="{FF2B5EF4-FFF2-40B4-BE49-F238E27FC236}">
                <a16:creationId xmlns:a16="http://schemas.microsoft.com/office/drawing/2014/main" id="{B5F059FB-AC0D-450A-B792-66FF2D5E1451}"/>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7" name="Afbeelding 9">
            <a:extLst>
              <a:ext uri="{FF2B5EF4-FFF2-40B4-BE49-F238E27FC236}">
                <a16:creationId xmlns:a16="http://schemas.microsoft.com/office/drawing/2014/main" id="{D9726611-5A42-4013-B6C6-1D7423888A57}"/>
              </a:ext>
            </a:extLst>
          </p:cNvPr>
          <p:cNvPicPr>
            <a:picLocks noChangeAspect="1"/>
          </p:cNvPicPr>
          <p:nvPr userDrawn="1"/>
        </p:nvPicPr>
        <p:blipFill>
          <a:blip r:embed="rId2">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kstvak 7">
            <a:extLst>
              <a:ext uri="{FF2B5EF4-FFF2-40B4-BE49-F238E27FC236}">
                <a16:creationId xmlns:a16="http://schemas.microsoft.com/office/drawing/2014/main" id="{11EED12B-E6BB-4B50-889D-626DD2C787D2}"/>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dirty="0">
                <a:solidFill>
                  <a:schemeClr val="tx1"/>
                </a:solidFill>
                <a:latin typeface="+mn-lt"/>
                <a:ea typeface="+mn-ea"/>
                <a:cs typeface="+mn-cs"/>
              </a:defRPr>
            </a:lvl1pPr>
          </a:lstStyle>
          <a:p>
            <a:r>
              <a:rPr lang="nl-NL"/>
              <a:t>Klik om de stijl te bewerken</a:t>
            </a:r>
            <a:endParaRPr lang="nl-NL" dirty="0"/>
          </a:p>
        </p:txBody>
      </p:sp>
      <p:sp>
        <p:nvSpPr>
          <p:cNvPr id="3" name="Tijdelijke aanduiding voor inhoud 2"/>
          <p:cNvSpPr>
            <a:spLocks noGrp="1"/>
          </p:cNvSpPr>
          <p:nvPr>
            <p:ph idx="1"/>
          </p:nvPr>
        </p:nvSpPr>
        <p:spPr>
          <a:xfrm>
            <a:off x="539262" y="1155560"/>
            <a:ext cx="5509846" cy="3439063"/>
          </a:xfrm>
        </p:spPr>
        <p:txBody>
          <a:bodyPr tIns="0">
            <a:noAutofit/>
          </a:bodyPr>
          <a:lstStyle>
            <a:lvl1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80975" indent="-180975" algn="l" defTabSz="457200" rtl="0" eaLnBrk="1" latinLnBrk="0" hangingPunct="1">
              <a:spcBef>
                <a:spcPct val="20000"/>
              </a:spcBef>
              <a:buFont typeface="Arial" panose="020B0604020202020204" pitchFamily="34" charset="0"/>
              <a:buChar char="•"/>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271463" indent="-271463" algn="l" defTabSz="457200" rtl="0" eaLnBrk="1" latinLnBrk="0" hangingPunct="1">
              <a:spcBef>
                <a:spcPct val="20000"/>
              </a:spcBef>
              <a:buFont typeface="+mj-lt"/>
              <a:buAutoNum type="arabicPeriod"/>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0" indent="0" algn="l" defTabSz="457200" rtl="0" eaLnBrk="1" latinLnBrk="0" hangingPunct="1">
              <a:spcBef>
                <a:spcPct val="20000"/>
              </a:spcBef>
              <a:buFont typeface="Arial"/>
              <a:buNone/>
              <a:defRPr lang="nl-NL" sz="1600" kern="1200" dirty="0">
                <a:solidFill>
                  <a:schemeClr val="tx1"/>
                </a:solidFill>
                <a:latin typeface="Verdana" panose="020B0604030504040204" pitchFamily="34" charset="0"/>
                <a:ea typeface="Verdana" panose="020B0604030504040204" pitchFamily="34" charset="0"/>
                <a:cs typeface="Verdana" panose="020B0604030504040204" pitchFamily="34" charset="0"/>
              </a:defRPr>
            </a:lvl5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NL" dirty="0"/>
          </a:p>
        </p:txBody>
      </p:sp>
    </p:spTree>
    <p:extLst>
      <p:ext uri="{BB962C8B-B14F-4D97-AF65-F5344CB8AC3E}">
        <p14:creationId xmlns:p14="http://schemas.microsoft.com/office/powerpoint/2010/main" val="2302572047"/>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kst + fotos slide">
    <p:spTree>
      <p:nvGrpSpPr>
        <p:cNvPr id="1" name=""/>
        <p:cNvGrpSpPr/>
        <p:nvPr/>
      </p:nvGrpSpPr>
      <p:grpSpPr>
        <a:xfrm>
          <a:off x="0" y="0"/>
          <a:ext cx="0" cy="0"/>
          <a:chOff x="0" y="0"/>
          <a:chExt cx="0" cy="0"/>
        </a:xfrm>
      </p:grpSpPr>
      <p:sp>
        <p:nvSpPr>
          <p:cNvPr id="6" name="Rechthoek 5">
            <a:extLst>
              <a:ext uri="{FF2B5EF4-FFF2-40B4-BE49-F238E27FC236}">
                <a16:creationId xmlns:a16="http://schemas.microsoft.com/office/drawing/2014/main" id="{A140005C-94CB-4A71-AB3B-D15B6650D3F2}"/>
              </a:ext>
            </a:extLst>
          </p:cNvPr>
          <p:cNvSpPr/>
          <p:nvPr userDrawn="1"/>
        </p:nvSpPr>
        <p:spPr bwMode="white">
          <a:xfrm>
            <a:off x="6169025" y="261938"/>
            <a:ext cx="2979738" cy="114776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grpSp>
        <p:nvGrpSpPr>
          <p:cNvPr id="7" name="Groep 47">
            <a:extLst>
              <a:ext uri="{FF2B5EF4-FFF2-40B4-BE49-F238E27FC236}">
                <a16:creationId xmlns:a16="http://schemas.microsoft.com/office/drawing/2014/main" id="{43902E98-654B-4853-B8B3-6DDC6AA4B791}"/>
              </a:ext>
            </a:extLst>
          </p:cNvPr>
          <p:cNvGrpSpPr>
            <a:grpSpLocks/>
          </p:cNvGrpSpPr>
          <p:nvPr userDrawn="1"/>
        </p:nvGrpSpPr>
        <p:grpSpPr bwMode="auto">
          <a:xfrm>
            <a:off x="9404350" y="-4763"/>
            <a:ext cx="2187575" cy="5153026"/>
            <a:chOff x="9316379" y="-5444"/>
            <a:chExt cx="2609094" cy="6868888"/>
          </a:xfrm>
        </p:grpSpPr>
        <p:pic>
          <p:nvPicPr>
            <p:cNvPr id="8" name="Picture 3">
              <a:extLst>
                <a:ext uri="{FF2B5EF4-FFF2-40B4-BE49-F238E27FC236}">
                  <a16:creationId xmlns:a16="http://schemas.microsoft.com/office/drawing/2014/main" id="{C5AD7E97-151A-4345-A79C-66ECF5D746E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 name="Instructie Afbeelding &amp; Dia Herstellen">
              <a:extLst>
                <a:ext uri="{FF2B5EF4-FFF2-40B4-BE49-F238E27FC236}">
                  <a16:creationId xmlns:a16="http://schemas.microsoft.com/office/drawing/2014/main" id="{C1FF3FE4-E793-40AD-9997-F4135B9B177D}"/>
                </a:ext>
              </a:extLst>
            </p:cNvPr>
            <p:cNvGrpSpPr>
              <a:grpSpLocks/>
            </p:cNvGrpSpPr>
            <p:nvPr userDrawn="1"/>
          </p:nvGrpSpPr>
          <p:grpSpPr bwMode="auto">
            <a:xfrm>
              <a:off x="9316379" y="-5444"/>
              <a:ext cx="2609094" cy="6868888"/>
              <a:chOff x="12470972" y="-5444"/>
              <a:chExt cx="2609094" cy="6868888"/>
            </a:xfrm>
          </p:grpSpPr>
          <p:sp>
            <p:nvSpPr>
              <p:cNvPr id="11" name="Rechthoek 10">
                <a:extLst>
                  <a:ext uri="{FF2B5EF4-FFF2-40B4-BE49-F238E27FC236}">
                    <a16:creationId xmlns:a16="http://schemas.microsoft.com/office/drawing/2014/main" id="{1EB0A0EA-12A5-43FE-9978-91A3D978A102}"/>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2" name="Tekstvak 33">
                <a:extLst>
                  <a:ext uri="{FF2B5EF4-FFF2-40B4-BE49-F238E27FC236}">
                    <a16:creationId xmlns:a16="http://schemas.microsoft.com/office/drawing/2014/main" id="{2B7305E2-ED84-42F7-8847-72F32B43C972}"/>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3" name="Tekstvak 33">
                <a:extLst>
                  <a:ext uri="{FF2B5EF4-FFF2-40B4-BE49-F238E27FC236}">
                    <a16:creationId xmlns:a16="http://schemas.microsoft.com/office/drawing/2014/main" id="{E1344B3B-D97B-4CC4-B99D-32677AEE5B46}"/>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4" name="Ovaal 13">
                <a:extLst>
                  <a:ext uri="{FF2B5EF4-FFF2-40B4-BE49-F238E27FC236}">
                    <a16:creationId xmlns:a16="http://schemas.microsoft.com/office/drawing/2014/main" id="{9B50C6C9-3328-4263-B032-B152ADC30E52}"/>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5" name="Ovaal 14">
                <a:extLst>
                  <a:ext uri="{FF2B5EF4-FFF2-40B4-BE49-F238E27FC236}">
                    <a16:creationId xmlns:a16="http://schemas.microsoft.com/office/drawing/2014/main" id="{2E03DC1F-E922-4200-9AD7-F79DC33B11EC}"/>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6" name="Rechte verbindingslijn 15">
                <a:extLst>
                  <a:ext uri="{FF2B5EF4-FFF2-40B4-BE49-F238E27FC236}">
                    <a16:creationId xmlns:a16="http://schemas.microsoft.com/office/drawing/2014/main" id="{1D4E59A4-046C-4F76-B06B-12A3D01BC2D1}"/>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7" name="Rechte verbindingslijn 16">
                <a:extLst>
                  <a:ext uri="{FF2B5EF4-FFF2-40B4-BE49-F238E27FC236}">
                    <a16:creationId xmlns:a16="http://schemas.microsoft.com/office/drawing/2014/main" id="{BFC7150D-B9E3-4E2D-9A39-C0E9B7EC4656}"/>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18" name="Rechte verbindingslijn 17">
                <a:extLst>
                  <a:ext uri="{FF2B5EF4-FFF2-40B4-BE49-F238E27FC236}">
                    <a16:creationId xmlns:a16="http://schemas.microsoft.com/office/drawing/2014/main" id="{E2243187-7D25-4A8C-8681-C7FA89AE6F33}"/>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19" name="Icoontje afbeelding">
                <a:extLst>
                  <a:ext uri="{FF2B5EF4-FFF2-40B4-BE49-F238E27FC236}">
                    <a16:creationId xmlns:a16="http://schemas.microsoft.com/office/drawing/2014/main" id="{E34DE762-6758-4F1E-8EAA-F5C8A29C400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kstvak 33">
                <a:extLst>
                  <a:ext uri="{FF2B5EF4-FFF2-40B4-BE49-F238E27FC236}">
                    <a16:creationId xmlns:a16="http://schemas.microsoft.com/office/drawing/2014/main" id="{8CBC485D-112D-45FD-A35B-38FF055FA1E2}"/>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1" name="Ovaal 20">
                <a:extLst>
                  <a:ext uri="{FF2B5EF4-FFF2-40B4-BE49-F238E27FC236}">
                    <a16:creationId xmlns:a16="http://schemas.microsoft.com/office/drawing/2014/main" id="{7A98ACC6-E14C-4E1B-B5FA-E5F52E0949AF}"/>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2" name="Rechte verbindingslijn 21">
                <a:extLst>
                  <a:ext uri="{FF2B5EF4-FFF2-40B4-BE49-F238E27FC236}">
                    <a16:creationId xmlns:a16="http://schemas.microsoft.com/office/drawing/2014/main" id="{5256A8C1-8757-4BEA-A0BD-1C969EB2038F}"/>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3" name="Groep 62">
                <a:extLst>
                  <a:ext uri="{FF2B5EF4-FFF2-40B4-BE49-F238E27FC236}">
                    <a16:creationId xmlns:a16="http://schemas.microsoft.com/office/drawing/2014/main" id="{CB6E5385-EC5C-485D-9535-8A74F19D468E}"/>
                  </a:ext>
                </a:extLst>
              </p:cNvPr>
              <p:cNvGrpSpPr>
                <a:grpSpLocks/>
              </p:cNvGrpSpPr>
              <p:nvPr/>
            </p:nvGrpSpPr>
            <p:grpSpPr bwMode="auto">
              <a:xfrm>
                <a:off x="12483705" y="3745117"/>
                <a:ext cx="1114138" cy="297656"/>
                <a:chOff x="13560784" y="3471416"/>
                <a:chExt cx="1114138" cy="297656"/>
              </a:xfrm>
            </p:grpSpPr>
            <p:sp>
              <p:nvSpPr>
                <p:cNvPr id="39" name="Afgeronde rechthoek 38">
                  <a:extLst>
                    <a:ext uri="{FF2B5EF4-FFF2-40B4-BE49-F238E27FC236}">
                      <a16:creationId xmlns:a16="http://schemas.microsoft.com/office/drawing/2014/main" id="{0B892E4F-7756-41EC-B189-12DEAA6E35D5}"/>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Tekstvak 39">
                  <a:extLst>
                    <a:ext uri="{FF2B5EF4-FFF2-40B4-BE49-F238E27FC236}">
                      <a16:creationId xmlns:a16="http://schemas.microsoft.com/office/drawing/2014/main" id="{A958C766-C2A3-440D-B170-472DD14BDEC0}"/>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1" name="Rechte verbindingslijn 40">
                  <a:extLst>
                    <a:ext uri="{FF2B5EF4-FFF2-40B4-BE49-F238E27FC236}">
                      <a16:creationId xmlns:a16="http://schemas.microsoft.com/office/drawing/2014/main" id="{BEBF060B-2E03-48E2-9CCD-7788DA7DF0C2}"/>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2" name="Gelijkbenige driehoek 41">
                  <a:extLst>
                    <a:ext uri="{FF2B5EF4-FFF2-40B4-BE49-F238E27FC236}">
                      <a16:creationId xmlns:a16="http://schemas.microsoft.com/office/drawing/2014/main" id="{BEC616E7-C5C4-4FBE-B228-808FB6861071}"/>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4" name="Groep 63">
                <a:extLst>
                  <a:ext uri="{FF2B5EF4-FFF2-40B4-BE49-F238E27FC236}">
                    <a16:creationId xmlns:a16="http://schemas.microsoft.com/office/drawing/2014/main" id="{78344870-9154-4CF9-8D68-19EC7CCACB7F}"/>
                  </a:ext>
                </a:extLst>
              </p:cNvPr>
              <p:cNvGrpSpPr>
                <a:grpSpLocks/>
              </p:cNvGrpSpPr>
              <p:nvPr/>
            </p:nvGrpSpPr>
            <p:grpSpPr bwMode="auto">
              <a:xfrm>
                <a:off x="13317310" y="6137670"/>
                <a:ext cx="1750842" cy="564707"/>
                <a:chOff x="13098875" y="6031678"/>
                <a:chExt cx="1969277" cy="635161"/>
              </a:xfrm>
            </p:grpSpPr>
            <p:sp>
              <p:nvSpPr>
                <p:cNvPr id="25" name="Rechthoek 24">
                  <a:extLst>
                    <a:ext uri="{FF2B5EF4-FFF2-40B4-BE49-F238E27FC236}">
                      <a16:creationId xmlns:a16="http://schemas.microsoft.com/office/drawing/2014/main" id="{FE505B63-A076-44FD-8E42-57AC0759A2EA}"/>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6" name="Groep 65">
                  <a:extLst>
                    <a:ext uri="{FF2B5EF4-FFF2-40B4-BE49-F238E27FC236}">
                      <a16:creationId xmlns:a16="http://schemas.microsoft.com/office/drawing/2014/main" id="{0309CB99-5E6C-46F3-ABE5-5CAA2A4E58EC}"/>
                    </a:ext>
                  </a:extLst>
                </p:cNvPr>
                <p:cNvGrpSpPr>
                  <a:grpSpLocks/>
                </p:cNvGrpSpPr>
                <p:nvPr/>
              </p:nvGrpSpPr>
              <p:grpSpPr bwMode="auto">
                <a:xfrm>
                  <a:off x="13098875" y="6031679"/>
                  <a:ext cx="1969277" cy="542924"/>
                  <a:chOff x="13164976" y="6054428"/>
                  <a:chExt cx="1969277" cy="542924"/>
                </a:xfrm>
              </p:grpSpPr>
              <p:sp>
                <p:nvSpPr>
                  <p:cNvPr id="29" name="Rechthoek 28">
                    <a:extLst>
                      <a:ext uri="{FF2B5EF4-FFF2-40B4-BE49-F238E27FC236}">
                        <a16:creationId xmlns:a16="http://schemas.microsoft.com/office/drawing/2014/main" id="{D341F47B-89B8-4A40-80BB-61970B211039}"/>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0" name="Groep 69">
                    <a:extLst>
                      <a:ext uri="{FF2B5EF4-FFF2-40B4-BE49-F238E27FC236}">
                        <a16:creationId xmlns:a16="http://schemas.microsoft.com/office/drawing/2014/main" id="{80DFFAAF-F448-4DC2-BE47-5F7BD4CE020F}"/>
                      </a:ext>
                    </a:extLst>
                  </p:cNvPr>
                  <p:cNvGrpSpPr>
                    <a:grpSpLocks/>
                  </p:cNvGrpSpPr>
                  <p:nvPr/>
                </p:nvGrpSpPr>
                <p:grpSpPr bwMode="auto">
                  <a:xfrm>
                    <a:off x="13214777" y="6112607"/>
                    <a:ext cx="145227" cy="129517"/>
                    <a:chOff x="12287399" y="5999447"/>
                    <a:chExt cx="194830" cy="173755"/>
                  </a:xfrm>
                </p:grpSpPr>
                <p:sp>
                  <p:nvSpPr>
                    <p:cNvPr id="33" name="Afgeronde rechthoek 32">
                      <a:extLst>
                        <a:ext uri="{FF2B5EF4-FFF2-40B4-BE49-F238E27FC236}">
                          <a16:creationId xmlns:a16="http://schemas.microsoft.com/office/drawing/2014/main" id="{E6D281BD-AEDD-4E46-BA6A-97AA6B83A72C}"/>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4" name="Rechthoek 33">
                      <a:extLst>
                        <a:ext uri="{FF2B5EF4-FFF2-40B4-BE49-F238E27FC236}">
                          <a16:creationId xmlns:a16="http://schemas.microsoft.com/office/drawing/2014/main" id="{14023D31-5175-472F-8EAD-31E5F6C8FFAA}"/>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5" name="Rechthoek 34">
                      <a:extLst>
                        <a:ext uri="{FF2B5EF4-FFF2-40B4-BE49-F238E27FC236}">
                          <a16:creationId xmlns:a16="http://schemas.microsoft.com/office/drawing/2014/main" id="{677CD0D2-2E9E-4712-9F85-CA60CE5712BB}"/>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17582E0A-E977-4E05-9275-657CFDE508EB}"/>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9DEDD37B-3CD8-4A8D-96CA-62BCC83BFAD2}"/>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E8ACE5F6-FACF-4FAC-B52D-FA443AA7865E}"/>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1" name="Rechthoek 30">
                    <a:extLst>
                      <a:ext uri="{FF2B5EF4-FFF2-40B4-BE49-F238E27FC236}">
                        <a16:creationId xmlns:a16="http://schemas.microsoft.com/office/drawing/2014/main" id="{0A1AE4F1-99A9-48B7-9867-0DDD2FFA6E03}"/>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2" name="Gelijkbenige driehoek 31">
                    <a:extLst>
                      <a:ext uri="{FF2B5EF4-FFF2-40B4-BE49-F238E27FC236}">
                        <a16:creationId xmlns:a16="http://schemas.microsoft.com/office/drawing/2014/main" id="{F79A6872-11DE-4720-AFF8-D61D40857573}"/>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7" name="Afgeronde rechthoek 26">
                  <a:extLst>
                    <a:ext uri="{FF2B5EF4-FFF2-40B4-BE49-F238E27FC236}">
                      <a16:creationId xmlns:a16="http://schemas.microsoft.com/office/drawing/2014/main" id="{18642232-094A-4B0B-92CB-23B343B4E55A}"/>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28" name="Picture 3">
                  <a:extLst>
                    <a:ext uri="{FF2B5EF4-FFF2-40B4-BE49-F238E27FC236}">
                      <a16:creationId xmlns:a16="http://schemas.microsoft.com/office/drawing/2014/main" id="{F989C3A8-068F-4F86-A944-5901F1859F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sp>
        <p:nvSpPr>
          <p:cNvPr id="43" name="Rechthoek 42">
            <a:extLst>
              <a:ext uri="{FF2B5EF4-FFF2-40B4-BE49-F238E27FC236}">
                <a16:creationId xmlns:a16="http://schemas.microsoft.com/office/drawing/2014/main" id="{5A342B4B-8BA9-431A-8804-7A9560DFA311}"/>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44" name="Vrije vorm 43">
            <a:extLst>
              <a:ext uri="{FF2B5EF4-FFF2-40B4-BE49-F238E27FC236}">
                <a16:creationId xmlns:a16="http://schemas.microsoft.com/office/drawing/2014/main" id="{F7196036-9EF4-4317-907D-3115315EBD6D}"/>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45" name="Afbeelding 44">
            <a:extLst>
              <a:ext uri="{FF2B5EF4-FFF2-40B4-BE49-F238E27FC236}">
                <a16:creationId xmlns:a16="http://schemas.microsoft.com/office/drawing/2014/main" id="{C7C1DDEA-96DE-4CED-AE6B-06ADEBB29FE7}"/>
              </a:ext>
            </a:extLst>
          </p:cNvPr>
          <p:cNvPicPr>
            <a:picLocks noChangeAspect="1"/>
          </p:cNvPicPr>
          <p:nvPr userDrawn="1"/>
        </p:nvPicPr>
        <p:blipFill>
          <a:blip r:embed="rId5">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Tekstvak 45">
            <a:extLst>
              <a:ext uri="{FF2B5EF4-FFF2-40B4-BE49-F238E27FC236}">
                <a16:creationId xmlns:a16="http://schemas.microsoft.com/office/drawing/2014/main" id="{916C5C05-E572-4E58-93E0-D45649772C86}"/>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dirty="0">
                <a:solidFill>
                  <a:schemeClr val="tx1"/>
                </a:solidFill>
                <a:latin typeface="+mn-lt"/>
                <a:ea typeface="+mn-ea"/>
                <a:cs typeface="+mn-cs"/>
              </a:defRPr>
            </a:lvl1pPr>
          </a:lstStyle>
          <a:p>
            <a:r>
              <a:rPr lang="nl-NL"/>
              <a:t>Klik om de stijl te bewerken</a:t>
            </a:r>
            <a:endParaRPr lang="nl-NL" dirty="0"/>
          </a:p>
        </p:txBody>
      </p:sp>
      <p:sp>
        <p:nvSpPr>
          <p:cNvPr id="3" name="Tijdelijke aanduiding voor inhoud 2"/>
          <p:cNvSpPr>
            <a:spLocks noGrp="1"/>
          </p:cNvSpPr>
          <p:nvPr>
            <p:ph idx="1"/>
          </p:nvPr>
        </p:nvSpPr>
        <p:spPr>
          <a:xfrm>
            <a:off x="539262" y="1155560"/>
            <a:ext cx="5509846" cy="3439063"/>
          </a:xfrm>
        </p:spPr>
        <p:txBody>
          <a:bodyPr tIns="0">
            <a:noAutofit/>
          </a:bodyPr>
          <a:lstStyle>
            <a:lvl1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80975" indent="-180975" algn="l" defTabSz="457200" rtl="0" eaLnBrk="1" latinLnBrk="0" hangingPunct="1">
              <a:spcBef>
                <a:spcPct val="20000"/>
              </a:spcBef>
              <a:buFont typeface="Arial" panose="020B0604020202020204" pitchFamily="34" charset="0"/>
              <a:buChar char="•"/>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271463" indent="-271463" algn="l" defTabSz="457200" rtl="0" eaLnBrk="1" latinLnBrk="0" hangingPunct="1">
              <a:spcBef>
                <a:spcPct val="20000"/>
              </a:spcBef>
              <a:buFont typeface="+mj-lt"/>
              <a:buAutoNum type="arabicPeriod"/>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0" indent="0" algn="l" defTabSz="457200" rtl="0" eaLnBrk="1" latinLnBrk="0" hangingPunct="1">
              <a:spcBef>
                <a:spcPct val="20000"/>
              </a:spcBef>
              <a:buFont typeface="Arial"/>
              <a:buNone/>
              <a:defRPr lang="nl-NL" sz="1600" kern="1200" dirty="0">
                <a:solidFill>
                  <a:schemeClr val="tx1"/>
                </a:solidFill>
                <a:latin typeface="Verdana" panose="020B0604030504040204" pitchFamily="34" charset="0"/>
                <a:ea typeface="Verdana" panose="020B0604030504040204" pitchFamily="34" charset="0"/>
                <a:cs typeface="Verdana" panose="020B0604030504040204" pitchFamily="34" charset="0"/>
              </a:defRPr>
            </a:lvl5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9" name="Tijdelijke aanduiding voor afbeelding 4"/>
          <p:cNvSpPr>
            <a:spLocks noGrp="1"/>
          </p:cNvSpPr>
          <p:nvPr>
            <p:ph type="pic" sz="quarter" idx="11"/>
          </p:nvPr>
        </p:nvSpPr>
        <p:spPr>
          <a:xfrm>
            <a:off x="6362302" y="2934120"/>
            <a:ext cx="2309426" cy="1660504"/>
          </a:xfrm>
          <a:solidFill>
            <a:schemeClr val="bg1">
              <a:lumMod val="85000"/>
            </a:schemeClr>
          </a:solidFill>
        </p:spPr>
        <p:txBody>
          <a:bodyPr bIns="936000" rtlCol="0" anchor="ctr">
            <a:normAutofit/>
          </a:bodyPr>
          <a:lstStyle>
            <a:lvl1pPr marL="0" indent="0" algn="ctr">
              <a:buNone/>
              <a:defRPr lang="nl-NL" sz="11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
        <p:nvSpPr>
          <p:cNvPr id="5" name="Tijdelijke aanduiding voor afbeelding 4"/>
          <p:cNvSpPr>
            <a:spLocks noGrp="1"/>
          </p:cNvSpPr>
          <p:nvPr>
            <p:ph type="pic" sz="quarter" idx="10"/>
          </p:nvPr>
        </p:nvSpPr>
        <p:spPr>
          <a:xfrm>
            <a:off x="6362302" y="1155559"/>
            <a:ext cx="2309426" cy="1659600"/>
          </a:xfrm>
          <a:solidFill>
            <a:schemeClr val="bg1">
              <a:lumMod val="85000"/>
            </a:schemeClr>
          </a:solidFill>
        </p:spPr>
        <p:txBody>
          <a:bodyPr bIns="936000" rtlCol="0" anchor="ctr">
            <a:normAutofit/>
          </a:bodyPr>
          <a:lstStyle>
            <a:lvl1pPr marL="0" indent="0" algn="ctr">
              <a:buNone/>
              <a:defRPr lang="nl-NL" sz="11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Tree>
    <p:extLst>
      <p:ext uri="{BB962C8B-B14F-4D97-AF65-F5344CB8AC3E}">
        <p14:creationId xmlns:p14="http://schemas.microsoft.com/office/powerpoint/2010/main" val="67563375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oto slide">
    <p:spTree>
      <p:nvGrpSpPr>
        <p:cNvPr id="1" name=""/>
        <p:cNvGrpSpPr/>
        <p:nvPr/>
      </p:nvGrpSpPr>
      <p:grpSpPr>
        <a:xfrm>
          <a:off x="0" y="0"/>
          <a:ext cx="0" cy="0"/>
          <a:chOff x="0" y="0"/>
          <a:chExt cx="0" cy="0"/>
        </a:xfrm>
      </p:grpSpPr>
      <p:grpSp>
        <p:nvGrpSpPr>
          <p:cNvPr id="7" name="Groep 6">
            <a:extLst>
              <a:ext uri="{FF2B5EF4-FFF2-40B4-BE49-F238E27FC236}">
                <a16:creationId xmlns:a16="http://schemas.microsoft.com/office/drawing/2014/main" id="{8FE39805-3BB1-40E9-9DD3-A2F32C9191D8}"/>
              </a:ext>
            </a:extLst>
          </p:cNvPr>
          <p:cNvGrpSpPr>
            <a:grpSpLocks/>
          </p:cNvGrpSpPr>
          <p:nvPr userDrawn="1"/>
        </p:nvGrpSpPr>
        <p:grpSpPr bwMode="auto">
          <a:xfrm>
            <a:off x="9404350" y="-4763"/>
            <a:ext cx="2187575" cy="5153026"/>
            <a:chOff x="9316379" y="-5444"/>
            <a:chExt cx="2609094" cy="6868888"/>
          </a:xfrm>
        </p:grpSpPr>
        <p:pic>
          <p:nvPicPr>
            <p:cNvPr id="10" name="Picture 3">
              <a:extLst>
                <a:ext uri="{FF2B5EF4-FFF2-40B4-BE49-F238E27FC236}">
                  <a16:creationId xmlns:a16="http://schemas.microsoft.com/office/drawing/2014/main" id="{0E0F3547-CD96-4360-8DAF-BCA012DF384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Instructie Afbeelding &amp; Dia Herstellen">
              <a:extLst>
                <a:ext uri="{FF2B5EF4-FFF2-40B4-BE49-F238E27FC236}">
                  <a16:creationId xmlns:a16="http://schemas.microsoft.com/office/drawing/2014/main" id="{BE541DBA-6EAF-45DB-B8CF-427C141281A7}"/>
                </a:ext>
              </a:extLst>
            </p:cNvPr>
            <p:cNvGrpSpPr>
              <a:grpSpLocks/>
            </p:cNvGrpSpPr>
            <p:nvPr userDrawn="1"/>
          </p:nvGrpSpPr>
          <p:grpSpPr bwMode="auto">
            <a:xfrm>
              <a:off x="9316379" y="-5444"/>
              <a:ext cx="2609094" cy="6868888"/>
              <a:chOff x="12470972" y="-5444"/>
              <a:chExt cx="2609094" cy="6868888"/>
            </a:xfrm>
          </p:grpSpPr>
          <p:sp>
            <p:nvSpPr>
              <p:cNvPr id="13" name="Rechthoek 12">
                <a:extLst>
                  <a:ext uri="{FF2B5EF4-FFF2-40B4-BE49-F238E27FC236}">
                    <a16:creationId xmlns:a16="http://schemas.microsoft.com/office/drawing/2014/main" id="{E2197FC7-FF95-4013-B13C-598318D9D27C}"/>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4" name="Tekstvak 33">
                <a:extLst>
                  <a:ext uri="{FF2B5EF4-FFF2-40B4-BE49-F238E27FC236}">
                    <a16:creationId xmlns:a16="http://schemas.microsoft.com/office/drawing/2014/main" id="{B08659EA-A286-45BA-BEEC-F5D532AE7458}"/>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5" name="Tekstvak 33">
                <a:extLst>
                  <a:ext uri="{FF2B5EF4-FFF2-40B4-BE49-F238E27FC236}">
                    <a16:creationId xmlns:a16="http://schemas.microsoft.com/office/drawing/2014/main" id="{74EC13FF-292D-4D97-B913-844621EEC62A}"/>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6" name="Ovaal 15">
                <a:extLst>
                  <a:ext uri="{FF2B5EF4-FFF2-40B4-BE49-F238E27FC236}">
                    <a16:creationId xmlns:a16="http://schemas.microsoft.com/office/drawing/2014/main" id="{0124837F-6354-4B08-93EC-35FD2951831A}"/>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7" name="Ovaal 16">
                <a:extLst>
                  <a:ext uri="{FF2B5EF4-FFF2-40B4-BE49-F238E27FC236}">
                    <a16:creationId xmlns:a16="http://schemas.microsoft.com/office/drawing/2014/main" id="{E1CBE03F-75E1-42B5-90C3-D7D8C0B91DCF}"/>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8" name="Rechte verbindingslijn 17">
                <a:extLst>
                  <a:ext uri="{FF2B5EF4-FFF2-40B4-BE49-F238E27FC236}">
                    <a16:creationId xmlns:a16="http://schemas.microsoft.com/office/drawing/2014/main" id="{93AF96C7-8812-4CA6-ADDB-EC383A2A9AFD}"/>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9" name="Rechte verbindingslijn 18">
                <a:extLst>
                  <a:ext uri="{FF2B5EF4-FFF2-40B4-BE49-F238E27FC236}">
                    <a16:creationId xmlns:a16="http://schemas.microsoft.com/office/drawing/2014/main" id="{2AFCE4C9-5818-4E71-9E67-F9C3EECA5268}"/>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20" name="Rechte verbindingslijn 19">
                <a:extLst>
                  <a:ext uri="{FF2B5EF4-FFF2-40B4-BE49-F238E27FC236}">
                    <a16:creationId xmlns:a16="http://schemas.microsoft.com/office/drawing/2014/main" id="{51CA1D44-0412-4D22-94B7-287D3FD2A717}"/>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21" name="Icoontje afbeelding">
                <a:extLst>
                  <a:ext uri="{FF2B5EF4-FFF2-40B4-BE49-F238E27FC236}">
                    <a16:creationId xmlns:a16="http://schemas.microsoft.com/office/drawing/2014/main" id="{76517220-3582-426F-B97A-2BC8FAD9392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kstvak 33">
                <a:extLst>
                  <a:ext uri="{FF2B5EF4-FFF2-40B4-BE49-F238E27FC236}">
                    <a16:creationId xmlns:a16="http://schemas.microsoft.com/office/drawing/2014/main" id="{067BDDA6-684D-4471-9ED7-04F9EC28C30C}"/>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3" name="Ovaal 22">
                <a:extLst>
                  <a:ext uri="{FF2B5EF4-FFF2-40B4-BE49-F238E27FC236}">
                    <a16:creationId xmlns:a16="http://schemas.microsoft.com/office/drawing/2014/main" id="{7E6A6EAA-B544-4D8A-8B3A-4C042D8747D0}"/>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4" name="Rechte verbindingslijn 23">
                <a:extLst>
                  <a:ext uri="{FF2B5EF4-FFF2-40B4-BE49-F238E27FC236}">
                    <a16:creationId xmlns:a16="http://schemas.microsoft.com/office/drawing/2014/main" id="{7B215344-C8E4-4334-8EFE-F0A99BEB8BA6}"/>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5" name="Groep 21">
                <a:extLst>
                  <a:ext uri="{FF2B5EF4-FFF2-40B4-BE49-F238E27FC236}">
                    <a16:creationId xmlns:a16="http://schemas.microsoft.com/office/drawing/2014/main" id="{1960C419-3D05-4A78-B289-B2677391C8AF}"/>
                  </a:ext>
                </a:extLst>
              </p:cNvPr>
              <p:cNvGrpSpPr>
                <a:grpSpLocks/>
              </p:cNvGrpSpPr>
              <p:nvPr/>
            </p:nvGrpSpPr>
            <p:grpSpPr bwMode="auto">
              <a:xfrm>
                <a:off x="12483705" y="3745117"/>
                <a:ext cx="1114138" cy="297656"/>
                <a:chOff x="13560784" y="3471416"/>
                <a:chExt cx="1114138" cy="297656"/>
              </a:xfrm>
            </p:grpSpPr>
            <p:sp>
              <p:nvSpPr>
                <p:cNvPr id="41" name="Afgeronde rechthoek 37">
                  <a:extLst>
                    <a:ext uri="{FF2B5EF4-FFF2-40B4-BE49-F238E27FC236}">
                      <a16:creationId xmlns:a16="http://schemas.microsoft.com/office/drawing/2014/main" id="{82F7A20E-1FAD-46FC-8128-7FAE4D39F142}"/>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2" name="Tekstvak 41">
                  <a:extLst>
                    <a:ext uri="{FF2B5EF4-FFF2-40B4-BE49-F238E27FC236}">
                      <a16:creationId xmlns:a16="http://schemas.microsoft.com/office/drawing/2014/main" id="{3ADFF74C-8A79-4B97-849F-AA1C203A4044}"/>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3" name="Rechte verbindingslijn 39">
                  <a:extLst>
                    <a:ext uri="{FF2B5EF4-FFF2-40B4-BE49-F238E27FC236}">
                      <a16:creationId xmlns:a16="http://schemas.microsoft.com/office/drawing/2014/main" id="{CD437037-81DB-4543-82CE-8A64FFFC035A}"/>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4" name="Gelijkbenige driehoek 43">
                  <a:extLst>
                    <a:ext uri="{FF2B5EF4-FFF2-40B4-BE49-F238E27FC236}">
                      <a16:creationId xmlns:a16="http://schemas.microsoft.com/office/drawing/2014/main" id="{E071BE0F-C770-400D-BD8E-620E6168065F}"/>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6" name="Groep 22">
                <a:extLst>
                  <a:ext uri="{FF2B5EF4-FFF2-40B4-BE49-F238E27FC236}">
                    <a16:creationId xmlns:a16="http://schemas.microsoft.com/office/drawing/2014/main" id="{DA6C6B07-8459-42C5-AE1B-236EA4D3B8C8}"/>
                  </a:ext>
                </a:extLst>
              </p:cNvPr>
              <p:cNvGrpSpPr>
                <a:grpSpLocks/>
              </p:cNvGrpSpPr>
              <p:nvPr/>
            </p:nvGrpSpPr>
            <p:grpSpPr bwMode="auto">
              <a:xfrm>
                <a:off x="13317310" y="6137670"/>
                <a:ext cx="1750842" cy="564707"/>
                <a:chOff x="13098875" y="6031678"/>
                <a:chExt cx="1969277" cy="635161"/>
              </a:xfrm>
            </p:grpSpPr>
            <p:sp>
              <p:nvSpPr>
                <p:cNvPr id="27" name="Rechthoek 26">
                  <a:extLst>
                    <a:ext uri="{FF2B5EF4-FFF2-40B4-BE49-F238E27FC236}">
                      <a16:creationId xmlns:a16="http://schemas.microsoft.com/office/drawing/2014/main" id="{7E26CB6D-2142-4A1A-9516-3431FE3BB117}"/>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8" name="Groep 24">
                  <a:extLst>
                    <a:ext uri="{FF2B5EF4-FFF2-40B4-BE49-F238E27FC236}">
                      <a16:creationId xmlns:a16="http://schemas.microsoft.com/office/drawing/2014/main" id="{71513C33-1BE5-4BDA-B668-EA1ED5EF6E5E}"/>
                    </a:ext>
                  </a:extLst>
                </p:cNvPr>
                <p:cNvGrpSpPr>
                  <a:grpSpLocks/>
                </p:cNvGrpSpPr>
                <p:nvPr/>
              </p:nvGrpSpPr>
              <p:grpSpPr bwMode="auto">
                <a:xfrm>
                  <a:off x="13098875" y="6031679"/>
                  <a:ext cx="1969277" cy="542924"/>
                  <a:chOff x="13164976" y="6054428"/>
                  <a:chExt cx="1969277" cy="542924"/>
                </a:xfrm>
              </p:grpSpPr>
              <p:sp>
                <p:nvSpPr>
                  <p:cNvPr id="31" name="Rechthoek 30">
                    <a:extLst>
                      <a:ext uri="{FF2B5EF4-FFF2-40B4-BE49-F238E27FC236}">
                        <a16:creationId xmlns:a16="http://schemas.microsoft.com/office/drawing/2014/main" id="{80BC8E4A-E586-44DE-8D0F-ACB5E1069AE5}"/>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2" name="Groep 28">
                    <a:extLst>
                      <a:ext uri="{FF2B5EF4-FFF2-40B4-BE49-F238E27FC236}">
                        <a16:creationId xmlns:a16="http://schemas.microsoft.com/office/drawing/2014/main" id="{C4D10166-3CB8-479A-85D8-71264B8BCC41}"/>
                      </a:ext>
                    </a:extLst>
                  </p:cNvPr>
                  <p:cNvGrpSpPr>
                    <a:grpSpLocks/>
                  </p:cNvGrpSpPr>
                  <p:nvPr/>
                </p:nvGrpSpPr>
                <p:grpSpPr bwMode="auto">
                  <a:xfrm>
                    <a:off x="13214777" y="6112607"/>
                    <a:ext cx="145227" cy="129517"/>
                    <a:chOff x="12287399" y="5999447"/>
                    <a:chExt cx="194830" cy="173755"/>
                  </a:xfrm>
                </p:grpSpPr>
                <p:sp>
                  <p:nvSpPr>
                    <p:cNvPr id="35" name="Afgeronde rechthoek 31">
                      <a:extLst>
                        <a:ext uri="{FF2B5EF4-FFF2-40B4-BE49-F238E27FC236}">
                          <a16:creationId xmlns:a16="http://schemas.microsoft.com/office/drawing/2014/main" id="{859F9DAB-CA89-4BF3-9A9E-37479CED6449}"/>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52BA5574-8E44-48B0-BC07-8C1C467573D7}"/>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FB44B65F-F152-467D-A100-66D0FA0BB2C9}"/>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0D4F99DE-B219-4A93-A3E4-FAC112400706}"/>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9" name="Rechthoek 38">
                      <a:extLst>
                        <a:ext uri="{FF2B5EF4-FFF2-40B4-BE49-F238E27FC236}">
                          <a16:creationId xmlns:a16="http://schemas.microsoft.com/office/drawing/2014/main" id="{1D9F5419-C6E6-4DD2-A915-3F0CD85F513A}"/>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Rechthoek 39">
                      <a:extLst>
                        <a:ext uri="{FF2B5EF4-FFF2-40B4-BE49-F238E27FC236}">
                          <a16:creationId xmlns:a16="http://schemas.microsoft.com/office/drawing/2014/main" id="{C5F8E348-97C7-4388-BAF9-6063A02042DF}"/>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3" name="Rechthoek 32">
                    <a:extLst>
                      <a:ext uri="{FF2B5EF4-FFF2-40B4-BE49-F238E27FC236}">
                        <a16:creationId xmlns:a16="http://schemas.microsoft.com/office/drawing/2014/main" id="{F27E4C78-987B-40F0-972A-FA246EC0F9D1}"/>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4" name="Gelijkbenige driehoek 33">
                    <a:extLst>
                      <a:ext uri="{FF2B5EF4-FFF2-40B4-BE49-F238E27FC236}">
                        <a16:creationId xmlns:a16="http://schemas.microsoft.com/office/drawing/2014/main" id="{068AF1E2-496F-4F54-97D5-CCD048DAFF4C}"/>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9" name="Afgeronde rechthoek 25">
                  <a:extLst>
                    <a:ext uri="{FF2B5EF4-FFF2-40B4-BE49-F238E27FC236}">
                      <a16:creationId xmlns:a16="http://schemas.microsoft.com/office/drawing/2014/main" id="{B1C381E1-5E63-44CC-99C6-0284C4B1EC30}"/>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30" name="Picture 3">
                  <a:extLst>
                    <a:ext uri="{FF2B5EF4-FFF2-40B4-BE49-F238E27FC236}">
                      <a16:creationId xmlns:a16="http://schemas.microsoft.com/office/drawing/2014/main" id="{B3F482CD-BDDF-4478-B6E1-25D674F697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sp>
        <p:nvSpPr>
          <p:cNvPr id="6" name="Tijdelijke aanduiding voor afbeelding 4"/>
          <p:cNvSpPr>
            <a:spLocks noGrp="1"/>
          </p:cNvSpPr>
          <p:nvPr>
            <p:ph type="pic" sz="quarter" idx="10"/>
          </p:nvPr>
        </p:nvSpPr>
        <p:spPr>
          <a:xfrm>
            <a:off x="0" y="0"/>
            <a:ext cx="9144000" cy="5143499"/>
          </a:xfrm>
          <a:solidFill>
            <a:schemeClr val="bg1">
              <a:lumMod val="85000"/>
            </a:schemeClr>
          </a:solidFill>
        </p:spPr>
        <p:txBody>
          <a:bodyPr bIns="684000" rtlCol="0" anchor="ctr">
            <a:normAutofit/>
          </a:bodyPr>
          <a:lstStyle>
            <a:lvl1pPr marL="0" indent="0" algn="ctr">
              <a:buNone/>
              <a:defRPr lang="nl-NL" sz="16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
        <p:nvSpPr>
          <p:cNvPr id="11" name="Tijdelijke aanduiding voor tekst 10"/>
          <p:cNvSpPr>
            <a:spLocks noGrp="1"/>
          </p:cNvSpPr>
          <p:nvPr>
            <p:ph type="body" sz="quarter" idx="11"/>
          </p:nvPr>
        </p:nvSpPr>
        <p:spPr>
          <a:xfrm flipH="1">
            <a:off x="0" y="2144792"/>
            <a:ext cx="4094463" cy="2998708"/>
          </a:xfrm>
          <a:custGeom>
            <a:avLst/>
            <a:gdLst>
              <a:gd name="connsiteX0" fmla="*/ 3244902 w 4094463"/>
              <a:gd name="connsiteY0" fmla="*/ 286 h 2998708"/>
              <a:gd name="connsiteX1" fmla="*/ 0 w 4094463"/>
              <a:gd name="connsiteY1" fmla="*/ 1349890 h 2998708"/>
              <a:gd name="connsiteX2" fmla="*/ 766930 w 4094463"/>
              <a:gd name="connsiteY2" fmla="*/ 2998708 h 2998708"/>
              <a:gd name="connsiteX3" fmla="*/ 4094463 w 4094463"/>
              <a:gd name="connsiteY3" fmla="*/ 2998708 h 2998708"/>
              <a:gd name="connsiteX4" fmla="*/ 4094463 w 4094463"/>
              <a:gd name="connsiteY4" fmla="*/ 87472 h 2998708"/>
              <a:gd name="connsiteX5" fmla="*/ 3244902 w 4094463"/>
              <a:gd name="connsiteY5" fmla="*/ 286 h 2998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94463" h="2998708">
                <a:moveTo>
                  <a:pt x="3244902" y="286"/>
                </a:moveTo>
                <a:cubicBezTo>
                  <a:pt x="2295217" y="-10230"/>
                  <a:pt x="1087266" y="266857"/>
                  <a:pt x="0" y="1349890"/>
                </a:cubicBezTo>
                <a:lnTo>
                  <a:pt x="766930" y="2998708"/>
                </a:lnTo>
                <a:lnTo>
                  <a:pt x="4094463" y="2998708"/>
                </a:lnTo>
                <a:lnTo>
                  <a:pt x="4094463" y="87472"/>
                </a:lnTo>
                <a:cubicBezTo>
                  <a:pt x="3849329" y="39253"/>
                  <a:pt x="3561464" y="3791"/>
                  <a:pt x="3244902" y="286"/>
                </a:cubicBezTo>
                <a:close/>
              </a:path>
            </a:pathLst>
          </a:custGeom>
          <a:solidFill>
            <a:srgbClr val="005ABA">
              <a:alpha val="90000"/>
            </a:srgbClr>
          </a:solidFill>
          <a:ln w="3175">
            <a:noFill/>
          </a:ln>
        </p:spPr>
        <p:txBody>
          <a:bodyPr anchor="ctr">
            <a:noAutofit/>
          </a:bodyPr>
          <a:lstStyle>
            <a:lvl1pPr marL="0" indent="0" algn="ctr">
              <a:buNone/>
              <a:defRPr sz="100">
                <a:solidFill>
                  <a:srgbClr val="6EB12D"/>
                </a:solidFill>
              </a:defRPr>
            </a:lvl1pPr>
          </a:lstStyle>
          <a:p>
            <a:pPr lvl="0"/>
            <a:r>
              <a:rPr lang="nl-NL"/>
              <a:t>Klik om de modelstijlen te bewerken</a:t>
            </a:r>
          </a:p>
        </p:txBody>
      </p:sp>
      <p:sp>
        <p:nvSpPr>
          <p:cNvPr id="8" name="Titel 1"/>
          <p:cNvSpPr>
            <a:spLocks noGrp="1"/>
          </p:cNvSpPr>
          <p:nvPr>
            <p:ph type="ctrTitle"/>
          </p:nvPr>
        </p:nvSpPr>
        <p:spPr>
          <a:xfrm>
            <a:off x="457628" y="3260921"/>
            <a:ext cx="3089439" cy="352970"/>
          </a:xfrm>
        </p:spPr>
        <p:txBody>
          <a:bodyPr tIns="0" anchor="t">
            <a:noAutofit/>
          </a:bodyPr>
          <a:lstStyle>
            <a:lvl1pPr algn="l">
              <a:defRPr sz="2400" b="1" i="1">
                <a:solidFill>
                  <a:schemeClr val="bg1"/>
                </a:solidFill>
              </a:defRPr>
            </a:lvl1pPr>
          </a:lstStyle>
          <a:p>
            <a:r>
              <a:rPr lang="nl-NL"/>
              <a:t>Klik om de stijl te bewerken</a:t>
            </a:r>
            <a:endParaRPr lang="nl-NL" dirty="0"/>
          </a:p>
        </p:txBody>
      </p:sp>
      <p:sp>
        <p:nvSpPr>
          <p:cNvPr id="9" name="Tijdelijke aanduiding voor tekst 6"/>
          <p:cNvSpPr>
            <a:spLocks noGrp="1"/>
          </p:cNvSpPr>
          <p:nvPr>
            <p:ph type="body" sz="quarter" idx="12"/>
          </p:nvPr>
        </p:nvSpPr>
        <p:spPr>
          <a:xfrm>
            <a:off x="457628" y="3798738"/>
            <a:ext cx="3089439" cy="338585"/>
          </a:xfrm>
        </p:spPr>
        <p:txBody>
          <a:bodyPr>
            <a:noAutofit/>
          </a:bodyPr>
          <a:lstStyle>
            <a:lvl1pPr marL="0" indent="0">
              <a:buNone/>
              <a:defRPr sz="1600" b="0" i="1">
                <a:solidFill>
                  <a:schemeClr val="bg1"/>
                </a:solidFill>
              </a:defRPr>
            </a:lvl1pPr>
          </a:lstStyle>
          <a:p>
            <a:pPr lvl="0"/>
            <a:r>
              <a:rPr lang="nl-NL"/>
              <a:t>Klik om de modelstijlen te bewerken</a:t>
            </a:r>
          </a:p>
        </p:txBody>
      </p:sp>
    </p:spTree>
    <p:extLst>
      <p:ext uri="{BB962C8B-B14F-4D97-AF65-F5344CB8AC3E}">
        <p14:creationId xmlns:p14="http://schemas.microsoft.com/office/powerpoint/2010/main" val="3570782906"/>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Slotpagina">
    <p:spTree>
      <p:nvGrpSpPr>
        <p:cNvPr id="1" name=""/>
        <p:cNvGrpSpPr/>
        <p:nvPr/>
      </p:nvGrpSpPr>
      <p:grpSpPr>
        <a:xfrm>
          <a:off x="0" y="0"/>
          <a:ext cx="0" cy="0"/>
          <a:chOff x="0" y="0"/>
          <a:chExt cx="0" cy="0"/>
        </a:xfrm>
      </p:grpSpPr>
      <p:sp>
        <p:nvSpPr>
          <p:cNvPr id="6" name="Rechthoek 5">
            <a:extLst>
              <a:ext uri="{FF2B5EF4-FFF2-40B4-BE49-F238E27FC236}">
                <a16:creationId xmlns:a16="http://schemas.microsoft.com/office/drawing/2014/main" id="{44AA28EA-0B63-42A3-82DC-7FBE48A177A7}"/>
              </a:ext>
            </a:extLst>
          </p:cNvPr>
          <p:cNvSpPr/>
          <p:nvPr userDrawn="1"/>
        </p:nvSpPr>
        <p:spPr>
          <a:xfrm>
            <a:off x="0" y="-7938"/>
            <a:ext cx="9156700" cy="5151438"/>
          </a:xfrm>
          <a:prstGeom prst="rect">
            <a:avLst/>
          </a:pr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7" name="Afbeelding 7">
            <a:extLst>
              <a:ext uri="{FF2B5EF4-FFF2-40B4-BE49-F238E27FC236}">
                <a16:creationId xmlns:a16="http://schemas.microsoft.com/office/drawing/2014/main" id="{052C0AC6-1DE5-49E4-A878-2734C3A56EC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59363" y="2152650"/>
            <a:ext cx="4097337" cy="299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kstvak 7">
            <a:extLst>
              <a:ext uri="{FF2B5EF4-FFF2-40B4-BE49-F238E27FC236}">
                <a16:creationId xmlns:a16="http://schemas.microsoft.com/office/drawing/2014/main" id="{54A14FD3-D1CD-4429-BC5A-6FACF55AB4E2}"/>
              </a:ext>
            </a:extLst>
          </p:cNvPr>
          <p:cNvSpPr txBox="1">
            <a:spLocks noChangeArrowheads="1"/>
          </p:cNvSpPr>
          <p:nvPr userDrawn="1"/>
        </p:nvSpPr>
        <p:spPr bwMode="auto">
          <a:xfrm>
            <a:off x="420688" y="3651250"/>
            <a:ext cx="4557712" cy="1420813"/>
          </a:xfrm>
          <a:prstGeom prst="rect">
            <a:avLst/>
          </a:prstGeom>
          <a:noFill/>
          <a:ln>
            <a:noFill/>
          </a:ln>
        </p:spPr>
        <p:txBody>
          <a:bodyPr lIns="0" tIns="0" rIns="0" bIns="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114000"/>
              </a:lnSpc>
              <a:defRPr/>
            </a:pPr>
            <a:r>
              <a:rPr lang="nl-NL" altLang="nl-NL" sz="900" i="1">
                <a:solidFill>
                  <a:schemeClr val="bg1"/>
                </a:solidFill>
                <a:latin typeface="Verdana" panose="020B0604030504040204" pitchFamily="34" charset="0"/>
              </a:rPr>
              <a:t>Driestar hogeschool leidt – al sinds 1944 – leraren op die met hart en ziel een bijdrage leveren aan het christelijk onderwijs. De hogeschool is onderdeel van kenniscentrum Driestar educatief en werkt nauw samen met Driestar onderwijsadvies en Driestar managementadvies.</a:t>
            </a:r>
          </a:p>
          <a:p>
            <a:pPr eaLnBrk="1" hangingPunct="1">
              <a:lnSpc>
                <a:spcPct val="114000"/>
              </a:lnSpc>
              <a:defRPr/>
            </a:pPr>
            <a:endParaRPr lang="nl-NL" altLang="nl-NL" sz="900" i="1">
              <a:solidFill>
                <a:schemeClr val="bg1"/>
              </a:solidFill>
              <a:latin typeface="Verdana" panose="020B0604030504040204" pitchFamily="34" charset="0"/>
            </a:endParaRPr>
          </a:p>
          <a:p>
            <a:pPr eaLnBrk="1" hangingPunct="1">
              <a:lnSpc>
                <a:spcPct val="114000"/>
              </a:lnSpc>
              <a:defRPr/>
            </a:pPr>
            <a:r>
              <a:rPr lang="nl-NL" altLang="nl-NL" sz="900" b="1" i="1">
                <a:solidFill>
                  <a:schemeClr val="bg1"/>
                </a:solidFill>
                <a:latin typeface="Verdana" panose="020B0604030504040204" pitchFamily="34" charset="0"/>
              </a:rPr>
              <a:t>Niets uit deze presentatie mag worden verveelvoudigd, overgenomen, opgeslagen of openbaar gemaakt, in enige vorm of op enige wijze, zonder voorafgaande toestemming van Driestar educatief.</a:t>
            </a:r>
          </a:p>
          <a:p>
            <a:pPr eaLnBrk="1" hangingPunct="1">
              <a:lnSpc>
                <a:spcPct val="114000"/>
              </a:lnSpc>
              <a:defRPr/>
            </a:pPr>
            <a:endParaRPr lang="nl-NL" altLang="nl-NL" sz="900" i="1">
              <a:solidFill>
                <a:schemeClr val="bg1"/>
              </a:solidFill>
              <a:latin typeface="Verdana" panose="020B0604030504040204" pitchFamily="34" charset="0"/>
            </a:endParaRPr>
          </a:p>
        </p:txBody>
      </p:sp>
      <p:pic>
        <p:nvPicPr>
          <p:cNvPr id="9" name="Afbeelding 9">
            <a:extLst>
              <a:ext uri="{FF2B5EF4-FFF2-40B4-BE49-F238E27FC236}">
                <a16:creationId xmlns:a16="http://schemas.microsoft.com/office/drawing/2014/main" id="{DE077353-A308-4B1C-B311-243872243C1A}"/>
              </a:ext>
            </a:extLst>
          </p:cNvPr>
          <p:cNvPicPr>
            <a:picLocks noChangeAspect="1"/>
          </p:cNvPicPr>
          <p:nvPr userDrawn="1"/>
        </p:nvPicPr>
        <p:blipFill>
          <a:blip r:embed="rId3">
            <a:extLst>
              <a:ext uri="{28A0092B-C50C-407E-A947-70E740481C1C}">
                <a14:useLocalDpi xmlns:a14="http://schemas.microsoft.com/office/drawing/2010/main" val="0"/>
              </a:ext>
            </a:extLst>
          </a:blip>
          <a:srcRect l="1405" t="80855" r="68352" b="2531"/>
          <a:stretch>
            <a:fillRect/>
          </a:stretch>
        </p:blipFill>
        <p:spPr bwMode="auto">
          <a:xfrm>
            <a:off x="6230938" y="3448050"/>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el 1"/>
          <p:cNvSpPr>
            <a:spLocks noGrp="1"/>
          </p:cNvSpPr>
          <p:nvPr>
            <p:ph type="title"/>
          </p:nvPr>
        </p:nvSpPr>
        <p:spPr>
          <a:xfrm>
            <a:off x="457200" y="538315"/>
            <a:ext cx="3495368" cy="1259913"/>
          </a:xfrm>
        </p:spPr>
        <p:txBody>
          <a:bodyPr anchor="t">
            <a:noAutofit/>
          </a:bodyPr>
          <a:lstStyle>
            <a:lvl1pPr algn="l">
              <a:defRPr sz="2400" b="1" i="1">
                <a:solidFill>
                  <a:schemeClr val="bg1"/>
                </a:solidFill>
              </a:defRPr>
            </a:lvl1pPr>
          </a:lstStyle>
          <a:p>
            <a:r>
              <a:rPr lang="nl-NL"/>
              <a:t>Klik om de stijl te bewerken</a:t>
            </a:r>
            <a:endParaRPr lang="nl-NL" dirty="0"/>
          </a:p>
        </p:txBody>
      </p:sp>
      <p:sp>
        <p:nvSpPr>
          <p:cNvPr id="5" name="Tijdelijke aanduiding voor tekst 3"/>
          <p:cNvSpPr>
            <a:spLocks noGrp="1"/>
          </p:cNvSpPr>
          <p:nvPr>
            <p:ph type="body" sz="half" idx="2"/>
          </p:nvPr>
        </p:nvSpPr>
        <p:spPr>
          <a:xfrm>
            <a:off x="457200" y="1798228"/>
            <a:ext cx="2743200" cy="804862"/>
          </a:xfrm>
        </p:spPr>
        <p:txBody>
          <a:bodyPr>
            <a:noAutofit/>
          </a:bodyPr>
          <a:lstStyle>
            <a:lvl1pPr marL="0" indent="0">
              <a:buNone/>
              <a:defRPr sz="1400" i="1" baseline="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Tree>
    <p:extLst>
      <p:ext uri="{BB962C8B-B14F-4D97-AF65-F5344CB8AC3E}">
        <p14:creationId xmlns:p14="http://schemas.microsoft.com/office/powerpoint/2010/main" val="1850390666"/>
      </p:ext>
    </p:extLst>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jdelijke aanduiding voor titel 1">
            <a:extLst>
              <a:ext uri="{FF2B5EF4-FFF2-40B4-BE49-F238E27FC236}">
                <a16:creationId xmlns:a16="http://schemas.microsoft.com/office/drawing/2014/main" id="{A850589F-9D0E-4A28-995B-7DB1F931ABA8}"/>
              </a:ext>
            </a:extLst>
          </p:cNvPr>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nl-NL"/>
              <a:t>Titelstijl van model bewerken</a:t>
            </a:r>
            <a:endParaRPr lang="nl-NL" altLang="nl-NL"/>
          </a:p>
        </p:txBody>
      </p:sp>
      <p:sp>
        <p:nvSpPr>
          <p:cNvPr id="1027" name="Tijdelijke aanduiding voor tekst 2">
            <a:extLst>
              <a:ext uri="{FF2B5EF4-FFF2-40B4-BE49-F238E27FC236}">
                <a16:creationId xmlns:a16="http://schemas.microsoft.com/office/drawing/2014/main" id="{B2B703C8-105F-4CEC-9984-5102D135D6CD}"/>
              </a:ext>
            </a:extLst>
          </p:cNvPr>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l-NL" altLang="nl-NL"/>
              <a:t>Klik om de modelstijlen te bewerken</a:t>
            </a:r>
          </a:p>
          <a:p>
            <a:pPr lvl="1"/>
            <a:r>
              <a:rPr lang="nl-NL" altLang="nl-NL"/>
              <a:t>Tweede niveau</a:t>
            </a:r>
          </a:p>
          <a:p>
            <a:pPr lvl="2"/>
            <a:r>
              <a:rPr lang="nl-NL" altLang="nl-NL"/>
              <a:t>Derde niveau</a:t>
            </a:r>
          </a:p>
          <a:p>
            <a:pPr lvl="3"/>
            <a:r>
              <a:rPr lang="nl-NL" altLang="nl-NL"/>
              <a:t>Vierde niveau</a:t>
            </a:r>
          </a:p>
          <a:p>
            <a:pPr lvl="4"/>
            <a:r>
              <a:rPr lang="nl-NL" altLang="nl-NL"/>
              <a:t>Vijfde niveau</a:t>
            </a:r>
          </a:p>
        </p:txBody>
      </p:sp>
      <p:sp>
        <p:nvSpPr>
          <p:cNvPr id="4" name="Tijdelijke aanduiding voor datum 3">
            <a:extLst>
              <a:ext uri="{FF2B5EF4-FFF2-40B4-BE49-F238E27FC236}">
                <a16:creationId xmlns:a16="http://schemas.microsoft.com/office/drawing/2014/main" id="{AD8F6EA1-0724-49AB-BD7E-8B2CCD973ABB}"/>
              </a:ext>
            </a:extLst>
          </p:cNvPr>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23302764-5975-4625-8252-06DFE9730B40}" type="datetimeFigureOut">
              <a:rPr lang="nl-NL"/>
              <a:pPr>
                <a:defRPr/>
              </a:pPr>
              <a:t>7-6-2022</a:t>
            </a:fld>
            <a:endParaRPr lang="nl-NL"/>
          </a:p>
        </p:txBody>
      </p:sp>
      <p:sp>
        <p:nvSpPr>
          <p:cNvPr id="5" name="Tijdelijke aanduiding voor voettekst 4">
            <a:extLst>
              <a:ext uri="{FF2B5EF4-FFF2-40B4-BE49-F238E27FC236}">
                <a16:creationId xmlns:a16="http://schemas.microsoft.com/office/drawing/2014/main" id="{77E47323-AB9D-4313-91BD-73BCF700F9EC}"/>
              </a:ext>
            </a:extLst>
          </p:cNvPr>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nl-NL"/>
          </a:p>
        </p:txBody>
      </p:sp>
      <p:sp>
        <p:nvSpPr>
          <p:cNvPr id="6" name="Tijdelijke aanduiding voor dianummer 5">
            <a:extLst>
              <a:ext uri="{FF2B5EF4-FFF2-40B4-BE49-F238E27FC236}">
                <a16:creationId xmlns:a16="http://schemas.microsoft.com/office/drawing/2014/main" id="{DD48522A-DAAF-494B-8ABB-273B801FDCA8}"/>
              </a:ext>
            </a:extLst>
          </p:cNvPr>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Verdana" panose="020B0604030504040204" pitchFamily="34" charset="0"/>
              </a:defRPr>
            </a:lvl1pPr>
          </a:lstStyle>
          <a:p>
            <a:pPr>
              <a:defRPr/>
            </a:pPr>
            <a:fld id="{2998A440-9764-4333-9476-5AD2A9687791}" type="slidenum">
              <a:rPr lang="nl-NL" altLang="nl-NL"/>
              <a:pPr>
                <a:defRPr/>
              </a:pPr>
              <a:t>‹nr.›</a:t>
            </a:fld>
            <a:endParaRPr lang="nl-NL" altLang="nl-NL"/>
          </a:p>
        </p:txBody>
      </p:sp>
    </p:spTree>
  </p:cSld>
  <p:clrMap bg1="lt1" tx1="dk1" bg2="lt2" tx2="dk2" accent1="accent1" accent2="accent2" accent3="accent3" accent4="accent4" accent5="accent5" accent6="accent6" hlink="hlink" folHlink="folHlink"/>
  <p:sldLayoutIdLst>
    <p:sldLayoutId id="2147484428" r:id="rId1"/>
    <p:sldLayoutId id="2147484429" r:id="rId2"/>
    <p:sldLayoutId id="2147484430" r:id="rId3"/>
    <p:sldLayoutId id="2147484431" r:id="rId4"/>
    <p:sldLayoutId id="2147484432" r:id="rId5"/>
    <p:sldLayoutId id="2147484433" r:id="rId6"/>
  </p:sldLayoutIdLst>
  <p:transition/>
  <p:txStyles>
    <p:titleStyle>
      <a:lvl1pPr algn="ctr" defTabSz="457200" rtl="0" eaLnBrk="0" fontAlgn="base" hangingPunct="0">
        <a:spcBef>
          <a:spcPct val="0"/>
        </a:spcBef>
        <a:spcAft>
          <a:spcPct val="0"/>
        </a:spcAft>
        <a:defRPr sz="3200" kern="1200">
          <a:solidFill>
            <a:schemeClr val="tx1"/>
          </a:solidFill>
          <a:latin typeface="+mj-lt"/>
          <a:ea typeface="+mj-ea"/>
          <a:cs typeface="+mj-cs"/>
        </a:defRPr>
      </a:lvl1pPr>
      <a:lvl2pPr algn="ctr" defTabSz="457200" rtl="0" eaLnBrk="0" fontAlgn="base" hangingPunct="0">
        <a:spcBef>
          <a:spcPct val="0"/>
        </a:spcBef>
        <a:spcAft>
          <a:spcPct val="0"/>
        </a:spcAft>
        <a:defRPr sz="3200">
          <a:solidFill>
            <a:schemeClr val="tx1"/>
          </a:solidFill>
          <a:latin typeface="Verdana" pitchFamily="34" charset="0"/>
        </a:defRPr>
      </a:lvl2pPr>
      <a:lvl3pPr algn="ctr" defTabSz="457200" rtl="0" eaLnBrk="0" fontAlgn="base" hangingPunct="0">
        <a:spcBef>
          <a:spcPct val="0"/>
        </a:spcBef>
        <a:spcAft>
          <a:spcPct val="0"/>
        </a:spcAft>
        <a:defRPr sz="3200">
          <a:solidFill>
            <a:schemeClr val="tx1"/>
          </a:solidFill>
          <a:latin typeface="Verdana" pitchFamily="34" charset="0"/>
        </a:defRPr>
      </a:lvl3pPr>
      <a:lvl4pPr algn="ctr" defTabSz="457200" rtl="0" eaLnBrk="0" fontAlgn="base" hangingPunct="0">
        <a:spcBef>
          <a:spcPct val="0"/>
        </a:spcBef>
        <a:spcAft>
          <a:spcPct val="0"/>
        </a:spcAft>
        <a:defRPr sz="3200">
          <a:solidFill>
            <a:schemeClr val="tx1"/>
          </a:solidFill>
          <a:latin typeface="Verdana" pitchFamily="34" charset="0"/>
        </a:defRPr>
      </a:lvl4pPr>
      <a:lvl5pPr algn="ctr" defTabSz="457200" rtl="0" eaLnBrk="0" fontAlgn="base" hangingPunct="0">
        <a:spcBef>
          <a:spcPct val="0"/>
        </a:spcBef>
        <a:spcAft>
          <a:spcPct val="0"/>
        </a:spcAft>
        <a:defRPr sz="3200">
          <a:solidFill>
            <a:schemeClr val="tx1"/>
          </a:solidFill>
          <a:latin typeface="Verdana" pitchFamily="34" charset="0"/>
        </a:defRPr>
      </a:lvl5pPr>
      <a:lvl6pPr marL="457200" algn="ctr" defTabSz="457200" rtl="0" fontAlgn="base">
        <a:spcBef>
          <a:spcPct val="0"/>
        </a:spcBef>
        <a:spcAft>
          <a:spcPct val="0"/>
        </a:spcAft>
        <a:defRPr sz="3200">
          <a:solidFill>
            <a:schemeClr val="tx1"/>
          </a:solidFill>
          <a:latin typeface="Verdana" pitchFamily="34" charset="0"/>
        </a:defRPr>
      </a:lvl6pPr>
      <a:lvl7pPr marL="914400" algn="ctr" defTabSz="457200" rtl="0" fontAlgn="base">
        <a:spcBef>
          <a:spcPct val="0"/>
        </a:spcBef>
        <a:spcAft>
          <a:spcPct val="0"/>
        </a:spcAft>
        <a:defRPr sz="3200">
          <a:solidFill>
            <a:schemeClr val="tx1"/>
          </a:solidFill>
          <a:latin typeface="Verdana" pitchFamily="34" charset="0"/>
        </a:defRPr>
      </a:lvl7pPr>
      <a:lvl8pPr marL="1371600" algn="ctr" defTabSz="457200" rtl="0" fontAlgn="base">
        <a:spcBef>
          <a:spcPct val="0"/>
        </a:spcBef>
        <a:spcAft>
          <a:spcPct val="0"/>
        </a:spcAft>
        <a:defRPr sz="3200">
          <a:solidFill>
            <a:schemeClr val="tx1"/>
          </a:solidFill>
          <a:latin typeface="Verdana" pitchFamily="34" charset="0"/>
        </a:defRPr>
      </a:lvl8pPr>
      <a:lvl9pPr marL="1828800" algn="ctr" defTabSz="457200" rtl="0" fontAlgn="base">
        <a:spcBef>
          <a:spcPct val="0"/>
        </a:spcBef>
        <a:spcAft>
          <a:spcPct val="0"/>
        </a:spcAft>
        <a:defRPr sz="3200">
          <a:solidFill>
            <a:schemeClr val="tx1"/>
          </a:solidFill>
          <a:latin typeface="Verdana" pitchFamily="34"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nl-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file:///C:\Users\MVermeulen\Downloads\Repub_106956.pdf"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6xgCmZv9P_Q" TargetMode="External"/><Relationship Id="rId2" Type="http://schemas.openxmlformats.org/officeDocument/2006/relationships/hyperlink" Target="https://youtu.be/1envY_mj4YM" TargetMode="External"/><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Tijdelijke aanduiding voor afbeelding 6" descr="Afbeelding met kaart, pentekening&#10;&#10;Automatisch gegenereerde beschrijving">
            <a:extLst>
              <a:ext uri="{FF2B5EF4-FFF2-40B4-BE49-F238E27FC236}">
                <a16:creationId xmlns:a16="http://schemas.microsoft.com/office/drawing/2014/main" id="{145E1D03-D648-4CE0-9D1F-303FCC1BB68B}"/>
              </a:ext>
            </a:extLst>
          </p:cNvPr>
          <p:cNvPicPr>
            <a:picLocks noGrp="1" noChangeAspect="1"/>
          </p:cNvPicPr>
          <p:nvPr>
            <p:ph type="pic" sz="quarter" idx="10"/>
          </p:nvPr>
        </p:nvPicPr>
        <p:blipFill>
          <a:blip r:embed="rId2"/>
          <a:srcRect/>
          <a:stretch>
            <a:fillRect/>
          </a:stretch>
        </p:blipFill>
        <p:spPr>
          <a:xfrm>
            <a:off x="0" y="0"/>
            <a:ext cx="9144000" cy="5143500"/>
          </a:xfrm>
        </p:spPr>
      </p:pic>
      <p:sp>
        <p:nvSpPr>
          <p:cNvPr id="9219" name="Tijdelijke aanduiding voor tekst 2">
            <a:extLst>
              <a:ext uri="{FF2B5EF4-FFF2-40B4-BE49-F238E27FC236}">
                <a16:creationId xmlns:a16="http://schemas.microsoft.com/office/drawing/2014/main" id="{FF041644-9095-4201-84E7-433F9548A5B7}"/>
              </a:ext>
            </a:extLst>
          </p:cNvPr>
          <p:cNvSpPr>
            <a:spLocks noGrp="1" noTextEdit="1"/>
          </p:cNvSpPr>
          <p:nvPr>
            <p:ph type="body" sz="quarter" idx="11"/>
          </p:nvPr>
        </p:nvSpPr>
        <p:spPr>
          <a:xfrm flipH="1">
            <a:off x="0" y="2144713"/>
            <a:ext cx="4094163" cy="2998787"/>
          </a:xfrm>
          <a:custGeom>
            <a:avLst/>
            <a:gdLst>
              <a:gd name="T0" fmla="*/ 3244902 w 4094463"/>
              <a:gd name="T1" fmla="*/ 286 h 2998708"/>
              <a:gd name="T2" fmla="*/ 0 w 4094463"/>
              <a:gd name="T3" fmla="*/ 1349890 h 2998708"/>
              <a:gd name="T4" fmla="*/ 766930 w 4094463"/>
              <a:gd name="T5" fmla="*/ 2998708 h 2998708"/>
              <a:gd name="T6" fmla="*/ 4094463 w 4094463"/>
              <a:gd name="T7" fmla="*/ 2998708 h 2998708"/>
              <a:gd name="T8" fmla="*/ 4094463 w 4094463"/>
              <a:gd name="T9" fmla="*/ 87472 h 2998708"/>
              <a:gd name="T10" fmla="*/ 3244902 w 4094463"/>
              <a:gd name="T11" fmla="*/ 286 h 299870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94463" h="2998708">
                <a:moveTo>
                  <a:pt x="3244902" y="286"/>
                </a:moveTo>
                <a:cubicBezTo>
                  <a:pt x="2295217" y="-10230"/>
                  <a:pt x="1087266" y="266857"/>
                  <a:pt x="0" y="1349890"/>
                </a:cubicBezTo>
                <a:lnTo>
                  <a:pt x="766930" y="2998708"/>
                </a:lnTo>
                <a:lnTo>
                  <a:pt x="4094463" y="2998708"/>
                </a:lnTo>
                <a:lnTo>
                  <a:pt x="4094463" y="87472"/>
                </a:lnTo>
                <a:cubicBezTo>
                  <a:pt x="3849329" y="39253"/>
                  <a:pt x="3561464" y="3791"/>
                  <a:pt x="3244902" y="286"/>
                </a:cubicBezTo>
                <a:close/>
              </a:path>
            </a:pathLst>
          </a:custGeom>
          <a:solidFill>
            <a:srgbClr val="005ABA">
              <a:alpha val="90195"/>
            </a:srgbClr>
          </a:solidFill>
          <a:ln w="9525"/>
          <a:extLst>
            <a:ext uri="{91240B29-F687-4F45-9708-019B960494DF}">
              <a14:hiddenLine xmlns:a14="http://schemas.microsoft.com/office/drawing/2010/main" w="3175">
                <a:solidFill>
                  <a:srgbClr val="000000"/>
                </a:solidFill>
                <a:round/>
                <a:headEnd/>
                <a:tailEnd/>
              </a14:hiddenLine>
            </a:ext>
          </a:extLst>
        </p:spPr>
      </p:sp>
      <p:sp>
        <p:nvSpPr>
          <p:cNvPr id="9220" name="Titel 3">
            <a:extLst>
              <a:ext uri="{FF2B5EF4-FFF2-40B4-BE49-F238E27FC236}">
                <a16:creationId xmlns:a16="http://schemas.microsoft.com/office/drawing/2014/main" id="{7FFE6692-A0D3-40F9-BE21-83C86104C8D9}"/>
              </a:ext>
            </a:extLst>
          </p:cNvPr>
          <p:cNvSpPr>
            <a:spLocks noGrp="1"/>
          </p:cNvSpPr>
          <p:nvPr>
            <p:ph type="ctrTitle"/>
          </p:nvPr>
        </p:nvSpPr>
        <p:spPr>
          <a:xfrm>
            <a:off x="457200" y="3260725"/>
            <a:ext cx="3089275" cy="352425"/>
          </a:xfrm>
        </p:spPr>
        <p:txBody>
          <a:bodyPr/>
          <a:lstStyle/>
          <a:p>
            <a:r>
              <a:rPr lang="nl-NL" altLang="nl-NL" dirty="0"/>
              <a:t>HBO Pedagogiek</a:t>
            </a:r>
          </a:p>
        </p:txBody>
      </p:sp>
      <p:sp>
        <p:nvSpPr>
          <p:cNvPr id="9221" name="Tijdelijke aanduiding voor tekst 4">
            <a:extLst>
              <a:ext uri="{FF2B5EF4-FFF2-40B4-BE49-F238E27FC236}">
                <a16:creationId xmlns:a16="http://schemas.microsoft.com/office/drawing/2014/main" id="{0D8EF6D4-6804-4CAA-9C48-36F17BDAA1DD}"/>
              </a:ext>
            </a:extLst>
          </p:cNvPr>
          <p:cNvSpPr>
            <a:spLocks noGrp="1"/>
          </p:cNvSpPr>
          <p:nvPr>
            <p:ph type="body" sz="quarter" idx="12"/>
          </p:nvPr>
        </p:nvSpPr>
        <p:spPr>
          <a:xfrm>
            <a:off x="457200" y="3798888"/>
            <a:ext cx="3408947" cy="338137"/>
          </a:xfrm>
        </p:spPr>
        <p:txBody>
          <a:bodyPr/>
          <a:lstStyle/>
          <a:p>
            <a:r>
              <a:rPr lang="nl-NL" altLang="nl-NL" dirty="0"/>
              <a:t>Beroepstaak 5 jaar 3</a:t>
            </a:r>
          </a:p>
          <a:p>
            <a:r>
              <a:rPr lang="nl-NL" altLang="nl-NL" dirty="0"/>
              <a:t>Semester 6 college 18 en 19  </a:t>
            </a:r>
          </a:p>
          <a:p>
            <a:endParaRPr lang="nl-NL" altLang="nl-NL" dirty="0"/>
          </a:p>
          <a:p>
            <a:r>
              <a:rPr lang="nl-NL" altLang="nl-NL" dirty="0"/>
              <a:t>Maria Vermeulen</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C042DA7-5EA6-ED36-77B2-39F7D63C5379}"/>
              </a:ext>
            </a:extLst>
          </p:cNvPr>
          <p:cNvSpPr>
            <a:spLocks noGrp="1"/>
          </p:cNvSpPr>
          <p:nvPr>
            <p:ph type="title"/>
          </p:nvPr>
        </p:nvSpPr>
        <p:spPr>
          <a:xfrm>
            <a:off x="410926" y="697997"/>
            <a:ext cx="5509846" cy="369332"/>
          </a:xfrm>
        </p:spPr>
        <p:txBody>
          <a:bodyPr/>
          <a:lstStyle/>
          <a:p>
            <a:r>
              <a:rPr lang="nl-NL" dirty="0"/>
              <a:t>Opmerkelijk…….</a:t>
            </a:r>
          </a:p>
        </p:txBody>
      </p:sp>
      <p:sp>
        <p:nvSpPr>
          <p:cNvPr id="3" name="Tijdelijke aanduiding voor inhoud 2">
            <a:extLst>
              <a:ext uri="{FF2B5EF4-FFF2-40B4-BE49-F238E27FC236}">
                <a16:creationId xmlns:a16="http://schemas.microsoft.com/office/drawing/2014/main" id="{5A1B04B0-4AE3-4CF8-0176-4D6132028489}"/>
              </a:ext>
            </a:extLst>
          </p:cNvPr>
          <p:cNvSpPr>
            <a:spLocks noGrp="1"/>
          </p:cNvSpPr>
          <p:nvPr>
            <p:ph idx="1"/>
          </p:nvPr>
        </p:nvSpPr>
        <p:spPr>
          <a:xfrm>
            <a:off x="410926" y="1067329"/>
            <a:ext cx="5509846" cy="3439063"/>
          </a:xfrm>
        </p:spPr>
        <p:txBody>
          <a:bodyPr/>
          <a:lstStyle/>
          <a:p>
            <a:endParaRPr lang="nl-NL" dirty="0"/>
          </a:p>
          <a:p>
            <a:endParaRPr lang="nl-NL" dirty="0"/>
          </a:p>
          <a:p>
            <a:r>
              <a:rPr lang="nl-NL" dirty="0"/>
              <a:t>Vanaf 2007 is een sterke DALING van jeugdcriminaliteit gemeten. Die daling is internationaal!</a:t>
            </a:r>
          </a:p>
          <a:p>
            <a:endParaRPr lang="nl-NL" dirty="0"/>
          </a:p>
          <a:p>
            <a:r>
              <a:rPr lang="nl-NL" dirty="0"/>
              <a:t>Welke verklaring kun je bedenken voor deze daling?</a:t>
            </a:r>
          </a:p>
          <a:p>
            <a:endParaRPr lang="nl-NL" dirty="0"/>
          </a:p>
          <a:p>
            <a:endParaRPr lang="nl-NL" dirty="0"/>
          </a:p>
          <a:p>
            <a:endParaRPr lang="nl-NL" dirty="0"/>
          </a:p>
          <a:p>
            <a:endParaRPr lang="nl-NL" dirty="0"/>
          </a:p>
          <a:p>
            <a:r>
              <a:rPr lang="nl-NL" sz="1200" dirty="0"/>
              <a:t>Bron: F. Weerman/ internet geraadpleegd 30-05-2022</a:t>
            </a:r>
          </a:p>
          <a:p>
            <a:r>
              <a:rPr lang="nl-NL" sz="1200" dirty="0">
                <a:hlinkClick r:id="rId2"/>
              </a:rPr>
              <a:t>Repub_106956.pdf</a:t>
            </a:r>
            <a:endParaRPr lang="nl-NL" sz="1200" dirty="0"/>
          </a:p>
        </p:txBody>
      </p:sp>
      <p:pic>
        <p:nvPicPr>
          <p:cNvPr id="1026" name="Picture 2">
            <a:extLst>
              <a:ext uri="{FF2B5EF4-FFF2-40B4-BE49-F238E27FC236}">
                <a16:creationId xmlns:a16="http://schemas.microsoft.com/office/drawing/2014/main" id="{18DE4E57-E929-ED10-DCC0-6431C79489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2861" y="1910300"/>
            <a:ext cx="3341771" cy="2230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152762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46F122-16C9-4439-9E00-4FE616FE9F10}"/>
              </a:ext>
            </a:extLst>
          </p:cNvPr>
          <p:cNvSpPr>
            <a:spLocks noGrp="1"/>
          </p:cNvSpPr>
          <p:nvPr>
            <p:ph type="title"/>
          </p:nvPr>
        </p:nvSpPr>
        <p:spPr/>
        <p:txBody>
          <a:bodyPr/>
          <a:lstStyle/>
          <a:p>
            <a:pPr>
              <a:defRPr/>
            </a:pPr>
            <a:r>
              <a:rPr dirty="0"/>
              <a:t>Programma</a:t>
            </a:r>
          </a:p>
        </p:txBody>
      </p:sp>
      <p:sp>
        <p:nvSpPr>
          <p:cNvPr id="3" name="Tijdelijke aanduiding voor inhoud 2">
            <a:extLst>
              <a:ext uri="{FF2B5EF4-FFF2-40B4-BE49-F238E27FC236}">
                <a16:creationId xmlns:a16="http://schemas.microsoft.com/office/drawing/2014/main" id="{165901F4-4D36-4168-9E0D-67DF41A3E41D}"/>
              </a:ext>
            </a:extLst>
          </p:cNvPr>
          <p:cNvSpPr>
            <a:spLocks noGrp="1"/>
          </p:cNvSpPr>
          <p:nvPr>
            <p:ph idx="1"/>
          </p:nvPr>
        </p:nvSpPr>
        <p:spPr>
          <a:xfrm>
            <a:off x="539262" y="1553614"/>
            <a:ext cx="5509846" cy="3439063"/>
          </a:xfrm>
        </p:spPr>
        <p:txBody>
          <a:bodyPr/>
          <a:lstStyle/>
          <a:p>
            <a:pPr marL="285750" indent="-285750">
              <a:buFont typeface="Arial" panose="020B0604020202020204" pitchFamily="34" charset="0"/>
              <a:buChar char="•"/>
              <a:defRPr/>
            </a:pPr>
            <a:r>
              <a:rPr dirty="0"/>
              <a:t>Herhaling vorige college n.a.v. keuze-</a:t>
            </a:r>
          </a:p>
          <a:p>
            <a:pPr>
              <a:defRPr/>
            </a:pPr>
            <a:r>
              <a:rPr lang="nl-NL" dirty="0"/>
              <a:t>Opdrachten ( Schema, dobbelen, </a:t>
            </a:r>
          </a:p>
          <a:p>
            <a:pPr>
              <a:defRPr/>
            </a:pPr>
            <a:r>
              <a:rPr lang="nl-NL" dirty="0"/>
              <a:t>Twee voor twaalf) </a:t>
            </a:r>
            <a:endParaRPr dirty="0"/>
          </a:p>
          <a:p>
            <a:pPr marL="285750" indent="-285750">
              <a:buFont typeface="Arial" panose="020B0604020202020204" pitchFamily="34" charset="0"/>
              <a:buChar char="•"/>
              <a:defRPr/>
            </a:pPr>
            <a:endParaRPr lang="nl-NL" dirty="0"/>
          </a:p>
          <a:p>
            <a:pPr marL="285750" indent="-285750">
              <a:buFont typeface="Arial" panose="020B0604020202020204" pitchFamily="34" charset="0"/>
              <a:buChar char="•"/>
              <a:defRPr/>
            </a:pPr>
            <a:r>
              <a:rPr lang="nl-NL" dirty="0"/>
              <a:t>Huiswerk n.a.v. documentaire </a:t>
            </a:r>
          </a:p>
          <a:p>
            <a:pPr>
              <a:defRPr/>
            </a:pPr>
            <a:r>
              <a:rPr lang="nl-NL" dirty="0"/>
              <a:t>‘De kinderrechter’</a:t>
            </a:r>
          </a:p>
          <a:p>
            <a:pPr>
              <a:defRPr/>
            </a:pPr>
            <a:endParaRPr lang="nl-NL" dirty="0"/>
          </a:p>
          <a:p>
            <a:pPr marL="285750" indent="-285750">
              <a:buFont typeface="Arial" panose="020B0604020202020204" pitchFamily="34" charset="0"/>
              <a:buChar char="•"/>
              <a:defRPr/>
            </a:pPr>
            <a:r>
              <a:rPr lang="nl-NL" dirty="0"/>
              <a:t>Jeugdrecht via </a:t>
            </a:r>
            <a:r>
              <a:rPr lang="nl-NL" dirty="0" err="1"/>
              <a:t>groepsquizz</a:t>
            </a:r>
            <a:endParaRPr lang="nl-NL" dirty="0"/>
          </a:p>
          <a:p>
            <a:pPr marL="285750" indent="-285750">
              <a:buFont typeface="Arial" panose="020B0604020202020204" pitchFamily="34" charset="0"/>
              <a:buChar char="•"/>
              <a:defRPr/>
            </a:pPr>
            <a:endParaRPr lang="nl-NL" dirty="0"/>
          </a:p>
          <a:p>
            <a:pPr marL="285750" indent="-285750">
              <a:buFont typeface="Arial" panose="020B0604020202020204" pitchFamily="34" charset="0"/>
              <a:buChar char="•"/>
              <a:defRPr/>
            </a:pPr>
            <a:endParaRPr lang="nl-NL" dirty="0"/>
          </a:p>
          <a:p>
            <a:pPr marL="285750" indent="-285750">
              <a:buFont typeface="Arial" panose="020B0604020202020204" pitchFamily="34" charset="0"/>
              <a:buChar char="•"/>
              <a:defRPr/>
            </a:pPr>
            <a:endParaRPr lang="nl-NL" dirty="0"/>
          </a:p>
          <a:p>
            <a:pPr>
              <a:defRPr/>
            </a:pPr>
            <a:endParaRPr dirty="0"/>
          </a:p>
          <a:p>
            <a:pPr marL="285750" indent="-285750">
              <a:buFont typeface="Arial" panose="020B0604020202020204" pitchFamily="34" charset="0"/>
              <a:buChar char="•"/>
              <a:defRPr/>
            </a:pPr>
            <a:endParaRPr dirty="0"/>
          </a:p>
        </p:txBody>
      </p:sp>
      <p:pic>
        <p:nvPicPr>
          <p:cNvPr id="2050" name="Picture 2" descr="Checklist, Taak, Te Doen, Lijst, Plan">
            <a:extLst>
              <a:ext uri="{FF2B5EF4-FFF2-40B4-BE49-F238E27FC236}">
                <a16:creationId xmlns:a16="http://schemas.microsoft.com/office/drawing/2014/main" id="{D2543038-A5AA-BBDE-E731-C4B6D06072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5834" y="1351911"/>
            <a:ext cx="3000375" cy="3238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0CFF5AA-EFC3-4362-AEF2-56CAEC3ED2AF}"/>
              </a:ext>
            </a:extLst>
          </p:cNvPr>
          <p:cNvSpPr>
            <a:spLocks noGrp="1"/>
          </p:cNvSpPr>
          <p:nvPr>
            <p:ph type="title"/>
          </p:nvPr>
        </p:nvSpPr>
        <p:spPr>
          <a:xfrm>
            <a:off x="539750" y="534988"/>
            <a:ext cx="5508625" cy="923925"/>
          </a:xfrm>
        </p:spPr>
        <p:txBody>
          <a:bodyPr/>
          <a:lstStyle/>
          <a:p>
            <a:pPr>
              <a:defRPr/>
            </a:pPr>
            <a:r>
              <a:rPr dirty="0">
                <a:ea typeface="Calibri" panose="020F0502020204030204" pitchFamily="34" charset="0"/>
                <a:cs typeface="Verdana" panose="020B0604030504040204" pitchFamily="34" charset="0"/>
              </a:rPr>
              <a:t>Na deze drie colleges ben je in staat om:</a:t>
            </a:r>
            <a:br>
              <a:rPr dirty="0">
                <a:latin typeface="Calibri" panose="020F0502020204030204" pitchFamily="34" charset="0"/>
                <a:ea typeface="Calibri" panose="020F0502020204030204" pitchFamily="34" charset="0"/>
                <a:cs typeface="Times New Roman" panose="02020603050405020304" pitchFamily="18" charset="0"/>
              </a:rPr>
            </a:br>
            <a:r>
              <a:rPr dirty="0">
                <a:ea typeface="Calibri" panose="020F0502020204030204" pitchFamily="34" charset="0"/>
                <a:cs typeface="Verdana" panose="020B0604030504040204" pitchFamily="34" charset="0"/>
              </a:rPr>
              <a:t> </a:t>
            </a:r>
            <a:br>
              <a:rPr dirty="0">
                <a:latin typeface="Calibri" panose="020F0502020204030204" pitchFamily="34" charset="0"/>
                <a:ea typeface="Calibri" panose="020F0502020204030204" pitchFamily="34" charset="0"/>
                <a:cs typeface="Times New Roman" panose="02020603050405020304" pitchFamily="18" charset="0"/>
              </a:rPr>
            </a:br>
            <a:endParaRPr dirty="0"/>
          </a:p>
        </p:txBody>
      </p:sp>
      <p:sp>
        <p:nvSpPr>
          <p:cNvPr id="13315" name="Tijdelijke aanduiding voor inhoud 2">
            <a:extLst>
              <a:ext uri="{FF2B5EF4-FFF2-40B4-BE49-F238E27FC236}">
                <a16:creationId xmlns:a16="http://schemas.microsoft.com/office/drawing/2014/main" id="{0DBF6E0F-4720-4741-8118-A99F55DAD78D}"/>
              </a:ext>
            </a:extLst>
          </p:cNvPr>
          <p:cNvSpPr>
            <a:spLocks noGrp="1"/>
          </p:cNvSpPr>
          <p:nvPr>
            <p:ph idx="1"/>
          </p:nvPr>
        </p:nvSpPr>
        <p:spPr>
          <a:xfrm>
            <a:off x="539750" y="1458913"/>
            <a:ext cx="5508625" cy="3438525"/>
          </a:xfrm>
        </p:spPr>
        <p:txBody>
          <a:bodyPr/>
          <a:lstStyle/>
          <a:p>
            <a:r>
              <a:rPr lang="nl-NL" sz="1400" dirty="0">
                <a:effectLst/>
                <a:latin typeface="Verdana" panose="020B0604030504040204" pitchFamily="34" charset="0"/>
              </a:rPr>
              <a:t>1.</a:t>
            </a:r>
            <a:r>
              <a:rPr lang="nl-NL" sz="1800" dirty="0">
                <a:effectLst/>
                <a:latin typeface="Verdana" panose="020B0604030504040204" pitchFamily="34" charset="0"/>
              </a:rPr>
              <a:t> </a:t>
            </a:r>
            <a:r>
              <a:rPr lang="nl-NL" dirty="0">
                <a:effectLst/>
                <a:latin typeface="Verdana" panose="020B0604030504040204" pitchFamily="34" charset="0"/>
              </a:rPr>
              <a:t>De gronden te beschrijven waarop jeugdigen in een strafproces veroordeeld kunnen worden</a:t>
            </a:r>
            <a:endParaRPr lang="nl-NL" dirty="0"/>
          </a:p>
          <a:p>
            <a:br>
              <a:rPr lang="nl-NL" dirty="0"/>
            </a:br>
            <a:endParaRPr lang="nl-NL" dirty="0"/>
          </a:p>
          <a:p>
            <a:r>
              <a:rPr lang="nl-NL" dirty="0">
                <a:effectLst/>
                <a:latin typeface="Verdana" panose="020B0604030504040204" pitchFamily="34" charset="0"/>
              </a:rPr>
              <a:t>2. De verschillende processtappen binnen een strafzaak van een minderjarige kunnen beschrijven</a:t>
            </a:r>
            <a:endParaRPr lang="nl-NL" dirty="0"/>
          </a:p>
          <a:p>
            <a:br>
              <a:rPr lang="nl-NL" dirty="0"/>
            </a:br>
            <a:endParaRPr lang="nl-NL" dirty="0"/>
          </a:p>
          <a:p>
            <a:r>
              <a:rPr lang="nl-NL" dirty="0">
                <a:effectLst/>
                <a:latin typeface="Verdana" panose="020B0604030504040204" pitchFamily="34" charset="0"/>
              </a:rPr>
              <a:t>3. De verschillende straffen die jeugdigen kunnen krijgen, te beschrijven.</a:t>
            </a:r>
            <a:endParaRPr lang="nl-NL" dirty="0"/>
          </a:p>
          <a:p>
            <a:r>
              <a:rPr lang="nl-NL" sz="1400" dirty="0">
                <a:effectLst/>
                <a:latin typeface="Verdana" panose="020B0604030504040204" pitchFamily="34" charset="0"/>
              </a:rPr>
              <a:t> </a:t>
            </a:r>
            <a:endParaRPr lang="nl-NL" dirty="0"/>
          </a:p>
        </p:txBody>
      </p:sp>
      <p:pic>
        <p:nvPicPr>
          <p:cNvPr id="13316" name="Picture 2" descr="Doel, Pijl, In De Roos, Bullseye">
            <a:extLst>
              <a:ext uri="{FF2B5EF4-FFF2-40B4-BE49-F238E27FC236}">
                <a16:creationId xmlns:a16="http://schemas.microsoft.com/office/drawing/2014/main" id="{D3AFBD70-1D41-4D76-9397-6166FC7946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5338" y="1639888"/>
            <a:ext cx="2309813" cy="224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A4AEFF-ADB1-F37A-70B2-C8A1B07DEA70}"/>
              </a:ext>
            </a:extLst>
          </p:cNvPr>
          <p:cNvSpPr>
            <a:spLocks noGrp="1"/>
          </p:cNvSpPr>
          <p:nvPr>
            <p:ph type="title"/>
          </p:nvPr>
        </p:nvSpPr>
        <p:spPr>
          <a:xfrm>
            <a:off x="539262" y="535261"/>
            <a:ext cx="5509846" cy="646331"/>
          </a:xfrm>
        </p:spPr>
        <p:txBody>
          <a:bodyPr/>
          <a:lstStyle/>
          <a:p>
            <a:r>
              <a:rPr lang="nl-NL" dirty="0"/>
              <a:t>Herhaling jeugdbeschermingsmaatregelen</a:t>
            </a:r>
          </a:p>
        </p:txBody>
      </p:sp>
      <p:sp>
        <p:nvSpPr>
          <p:cNvPr id="3" name="Tijdelijke aanduiding voor inhoud 2">
            <a:extLst>
              <a:ext uri="{FF2B5EF4-FFF2-40B4-BE49-F238E27FC236}">
                <a16:creationId xmlns:a16="http://schemas.microsoft.com/office/drawing/2014/main" id="{2D790B51-B220-4DDF-1814-B41C383798C2}"/>
              </a:ext>
            </a:extLst>
          </p:cNvPr>
          <p:cNvSpPr>
            <a:spLocks noGrp="1"/>
          </p:cNvSpPr>
          <p:nvPr>
            <p:ph idx="1"/>
          </p:nvPr>
        </p:nvSpPr>
        <p:spPr/>
        <p:txBody>
          <a:bodyPr/>
          <a:lstStyle/>
          <a:p>
            <a:endParaRPr lang="nl-NL" dirty="0"/>
          </a:p>
          <a:p>
            <a:endParaRPr lang="nl-NL" dirty="0"/>
          </a:p>
          <a:p>
            <a:r>
              <a:rPr lang="nl-NL" dirty="0"/>
              <a:t>Uitkomst keuze-opdracht:</a:t>
            </a:r>
          </a:p>
        </p:txBody>
      </p:sp>
      <p:pic>
        <p:nvPicPr>
          <p:cNvPr id="3074" name="Picture 2">
            <a:extLst>
              <a:ext uri="{FF2B5EF4-FFF2-40B4-BE49-F238E27FC236}">
                <a16:creationId xmlns:a16="http://schemas.microsoft.com/office/drawing/2014/main" id="{73088E61-F25E-0BE7-E8A0-A8633C15B2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78442" y="1654099"/>
            <a:ext cx="3941596" cy="2954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9633498"/>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B3DCE40-4817-DCF8-6046-C5CDA4F7A509}"/>
              </a:ext>
            </a:extLst>
          </p:cNvPr>
          <p:cNvSpPr>
            <a:spLocks noGrp="1"/>
          </p:cNvSpPr>
          <p:nvPr>
            <p:ph type="title"/>
          </p:nvPr>
        </p:nvSpPr>
        <p:spPr>
          <a:xfrm>
            <a:off x="539262" y="332201"/>
            <a:ext cx="5509846" cy="369332"/>
          </a:xfrm>
        </p:spPr>
        <p:txBody>
          <a:bodyPr/>
          <a:lstStyle/>
          <a:p>
            <a:r>
              <a:rPr lang="nl-NL" dirty="0"/>
              <a:t>Uitwisseling huiswerk</a:t>
            </a:r>
          </a:p>
        </p:txBody>
      </p:sp>
      <p:sp>
        <p:nvSpPr>
          <p:cNvPr id="3" name="Tijdelijke aanduiding voor inhoud 2">
            <a:extLst>
              <a:ext uri="{FF2B5EF4-FFF2-40B4-BE49-F238E27FC236}">
                <a16:creationId xmlns:a16="http://schemas.microsoft.com/office/drawing/2014/main" id="{7C3A5203-7E14-B9E5-472D-C6D56A0D16DC}"/>
              </a:ext>
            </a:extLst>
          </p:cNvPr>
          <p:cNvSpPr>
            <a:spLocks noGrp="1"/>
          </p:cNvSpPr>
          <p:nvPr>
            <p:ph idx="1"/>
          </p:nvPr>
        </p:nvSpPr>
        <p:spPr/>
        <p:txBody>
          <a:bodyPr/>
          <a:lstStyle/>
          <a:p>
            <a:endParaRPr lang="nl-NL"/>
          </a:p>
        </p:txBody>
      </p:sp>
      <p:pic>
        <p:nvPicPr>
          <p:cNvPr id="4098" name="Picture 2" descr="Boeken, Student, Studie, Onderwijs">
            <a:extLst>
              <a:ext uri="{FF2B5EF4-FFF2-40B4-BE49-F238E27FC236}">
                <a16:creationId xmlns:a16="http://schemas.microsoft.com/office/drawing/2014/main" id="{17E39AE5-CDA2-0081-1B8C-E2EC22A58A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251" y="1155560"/>
            <a:ext cx="4857750"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9694175"/>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201B47F-53EF-20D2-2FC7-62BE55D1E355}"/>
              </a:ext>
            </a:extLst>
          </p:cNvPr>
          <p:cNvSpPr>
            <a:spLocks noGrp="1"/>
          </p:cNvSpPr>
          <p:nvPr>
            <p:ph type="title"/>
          </p:nvPr>
        </p:nvSpPr>
        <p:spPr>
          <a:xfrm>
            <a:off x="330714" y="535261"/>
            <a:ext cx="5509846" cy="369332"/>
          </a:xfrm>
        </p:spPr>
        <p:txBody>
          <a:bodyPr/>
          <a:lstStyle/>
          <a:p>
            <a:r>
              <a:rPr lang="nl-NL" dirty="0"/>
              <a:t>Groeps-</a:t>
            </a:r>
            <a:r>
              <a:rPr lang="nl-NL" dirty="0" err="1"/>
              <a:t>quizz</a:t>
            </a:r>
            <a:endParaRPr lang="nl-NL" dirty="0"/>
          </a:p>
        </p:txBody>
      </p:sp>
      <p:sp>
        <p:nvSpPr>
          <p:cNvPr id="3" name="Tijdelijke aanduiding voor inhoud 2">
            <a:extLst>
              <a:ext uri="{FF2B5EF4-FFF2-40B4-BE49-F238E27FC236}">
                <a16:creationId xmlns:a16="http://schemas.microsoft.com/office/drawing/2014/main" id="{B1040D08-4622-B6CE-E3AD-096D449D3970}"/>
              </a:ext>
            </a:extLst>
          </p:cNvPr>
          <p:cNvSpPr>
            <a:spLocks noGrp="1"/>
          </p:cNvSpPr>
          <p:nvPr>
            <p:ph idx="1"/>
          </p:nvPr>
        </p:nvSpPr>
        <p:spPr>
          <a:xfrm>
            <a:off x="234461" y="1177725"/>
            <a:ext cx="7714401" cy="3439063"/>
          </a:xfrm>
        </p:spPr>
        <p:txBody>
          <a:bodyPr/>
          <a:lstStyle/>
          <a:p>
            <a:endParaRPr lang="nl-NL" dirty="0"/>
          </a:p>
          <a:p>
            <a:pPr marL="342900" indent="-342900">
              <a:buAutoNum type="arabicPeriod"/>
            </a:pPr>
            <a:r>
              <a:rPr lang="nl-NL" dirty="0"/>
              <a:t>Groep wordt verdeeld in 3 </a:t>
            </a:r>
            <a:r>
              <a:rPr lang="nl-NL" dirty="0" err="1"/>
              <a:t>sub-groepen</a:t>
            </a:r>
            <a:endParaRPr lang="nl-NL" dirty="0"/>
          </a:p>
          <a:p>
            <a:pPr marL="342900" indent="-342900">
              <a:buAutoNum type="arabicPeriod"/>
            </a:pPr>
            <a:endParaRPr lang="nl-NL" dirty="0"/>
          </a:p>
          <a:p>
            <a:pPr marL="342900" indent="-342900">
              <a:buAutoNum type="arabicPeriod"/>
            </a:pPr>
            <a:r>
              <a:rPr lang="nl-NL" dirty="0"/>
              <a:t>De groep die als eerste het antwoord weet, tikt op de bel. </a:t>
            </a:r>
          </a:p>
          <a:p>
            <a:pPr marL="342900" indent="-342900">
              <a:buAutoNum type="arabicPeriod"/>
            </a:pPr>
            <a:endParaRPr lang="nl-NL" dirty="0"/>
          </a:p>
          <a:p>
            <a:pPr marL="342900" indent="-342900">
              <a:buAutoNum type="arabicPeriod"/>
            </a:pPr>
            <a:r>
              <a:rPr lang="nl-NL" dirty="0"/>
              <a:t>Groep die meeste punten heeft krijgt een prijs</a:t>
            </a:r>
          </a:p>
          <a:p>
            <a:pPr marL="342900" indent="-342900">
              <a:buAutoNum type="arabicPeriod"/>
            </a:pPr>
            <a:endParaRPr lang="nl-NL" dirty="0"/>
          </a:p>
          <a:p>
            <a:pPr marL="342900" indent="-342900">
              <a:buAutoNum type="arabicPeriod"/>
            </a:pPr>
            <a:r>
              <a:rPr lang="nl-NL" dirty="0"/>
              <a:t>Puntentelling:	 antwoord </a:t>
            </a:r>
            <a:r>
              <a:rPr lang="nl-NL" dirty="0">
                <a:highlight>
                  <a:srgbClr val="00FF00"/>
                </a:highlight>
              </a:rPr>
              <a:t>goed</a:t>
            </a:r>
            <a:r>
              <a:rPr lang="nl-NL" dirty="0"/>
              <a:t> : 3 punten</a:t>
            </a:r>
          </a:p>
          <a:p>
            <a:r>
              <a:rPr lang="nl-NL" dirty="0"/>
              <a:t>                        	 antwoord </a:t>
            </a:r>
            <a:r>
              <a:rPr lang="nl-NL" dirty="0">
                <a:highlight>
                  <a:srgbClr val="FFFF00"/>
                </a:highlight>
              </a:rPr>
              <a:t>gedeeltelijk goed</a:t>
            </a:r>
            <a:r>
              <a:rPr lang="nl-NL" dirty="0"/>
              <a:t>: 2 punten</a:t>
            </a:r>
          </a:p>
          <a:p>
            <a:r>
              <a:rPr lang="nl-NL" dirty="0"/>
              <a:t>				 antwoord </a:t>
            </a:r>
            <a:r>
              <a:rPr lang="nl-NL" dirty="0">
                <a:highlight>
                  <a:srgbClr val="FF0000"/>
                </a:highlight>
              </a:rPr>
              <a:t>fout:</a:t>
            </a:r>
            <a:r>
              <a:rPr lang="nl-NL" dirty="0"/>
              <a:t> 0 punten</a:t>
            </a:r>
          </a:p>
        </p:txBody>
      </p:sp>
      <p:pic>
        <p:nvPicPr>
          <p:cNvPr id="5" name="Afbeelding 4" descr="Afbeelding met vloer, grond, kom, plastic&#10;&#10;Automatisch gegenereerde beschrijving">
            <a:extLst>
              <a:ext uri="{FF2B5EF4-FFF2-40B4-BE49-F238E27FC236}">
                <a16:creationId xmlns:a16="http://schemas.microsoft.com/office/drawing/2014/main" id="{8DF9861F-41C0-ED06-534B-A1C32963D4F2}"/>
              </a:ext>
            </a:extLst>
          </p:cNvPr>
          <p:cNvPicPr>
            <a:picLocks noChangeAspect="1"/>
          </p:cNvPicPr>
          <p:nvPr/>
        </p:nvPicPr>
        <p:blipFill>
          <a:blip r:embed="rId2"/>
          <a:stretch>
            <a:fillRect/>
          </a:stretch>
        </p:blipFill>
        <p:spPr>
          <a:xfrm rot="5400000">
            <a:off x="6465232" y="1829065"/>
            <a:ext cx="2967260" cy="2213810"/>
          </a:xfrm>
          <a:prstGeom prst="rect">
            <a:avLst/>
          </a:prstGeom>
        </p:spPr>
      </p:pic>
    </p:spTree>
    <p:extLst>
      <p:ext uri="{BB962C8B-B14F-4D97-AF65-F5344CB8AC3E}">
        <p14:creationId xmlns:p14="http://schemas.microsoft.com/office/powerpoint/2010/main" val="3140107937"/>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3C58367-0761-12FA-E123-C20E55C516BA}"/>
              </a:ext>
            </a:extLst>
          </p:cNvPr>
          <p:cNvSpPr>
            <a:spLocks noGrp="1"/>
          </p:cNvSpPr>
          <p:nvPr>
            <p:ph type="title"/>
          </p:nvPr>
        </p:nvSpPr>
        <p:spPr/>
        <p:txBody>
          <a:bodyPr/>
          <a:lstStyle/>
          <a:p>
            <a:r>
              <a:rPr lang="nl-NL" dirty="0"/>
              <a:t>Vraag 1:</a:t>
            </a:r>
          </a:p>
        </p:txBody>
      </p:sp>
      <p:sp>
        <p:nvSpPr>
          <p:cNvPr id="3" name="Tijdelijke aanduiding voor inhoud 2">
            <a:extLst>
              <a:ext uri="{FF2B5EF4-FFF2-40B4-BE49-F238E27FC236}">
                <a16:creationId xmlns:a16="http://schemas.microsoft.com/office/drawing/2014/main" id="{AF8F6516-54B1-1E5D-F10A-0B4B5C6F5181}"/>
              </a:ext>
            </a:extLst>
          </p:cNvPr>
          <p:cNvSpPr>
            <a:spLocks noGrp="1"/>
          </p:cNvSpPr>
          <p:nvPr>
            <p:ph idx="1"/>
          </p:nvPr>
        </p:nvSpPr>
        <p:spPr/>
        <p:txBody>
          <a:bodyPr/>
          <a:lstStyle/>
          <a:p>
            <a:endParaRPr lang="nl-NL" dirty="0"/>
          </a:p>
          <a:p>
            <a:endParaRPr lang="nl-NL" dirty="0"/>
          </a:p>
          <a:p>
            <a:r>
              <a:rPr lang="nl-NL" dirty="0"/>
              <a:t>Noem drie basisregels voor het toepassen van dwangmiddelen:</a:t>
            </a:r>
          </a:p>
        </p:txBody>
      </p:sp>
      <p:pic>
        <p:nvPicPr>
          <p:cNvPr id="5122" name="Picture 2" descr="Schaal, Vraag, Belang, Evenwicht, Keuze">
            <a:extLst>
              <a:ext uri="{FF2B5EF4-FFF2-40B4-BE49-F238E27FC236}">
                <a16:creationId xmlns:a16="http://schemas.microsoft.com/office/drawing/2014/main" id="{E72934A7-362F-FD2C-2646-CB8A8A9560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4791" y="2571750"/>
            <a:ext cx="3789947" cy="2105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7883262"/>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B51B848-D83D-34CF-2C9E-ED07FFBAEB11}"/>
              </a:ext>
            </a:extLst>
          </p:cNvPr>
          <p:cNvSpPr>
            <a:spLocks noGrp="1"/>
          </p:cNvSpPr>
          <p:nvPr>
            <p:ph type="title"/>
          </p:nvPr>
        </p:nvSpPr>
        <p:spPr/>
        <p:txBody>
          <a:bodyPr/>
          <a:lstStyle/>
          <a:p>
            <a:r>
              <a:rPr lang="nl-NL" dirty="0"/>
              <a:t>Vraag 2 </a:t>
            </a:r>
          </a:p>
        </p:txBody>
      </p:sp>
      <p:sp>
        <p:nvSpPr>
          <p:cNvPr id="3" name="Tijdelijke aanduiding voor inhoud 2">
            <a:extLst>
              <a:ext uri="{FF2B5EF4-FFF2-40B4-BE49-F238E27FC236}">
                <a16:creationId xmlns:a16="http://schemas.microsoft.com/office/drawing/2014/main" id="{60390635-411E-C53F-43E7-568B7CE05273}"/>
              </a:ext>
            </a:extLst>
          </p:cNvPr>
          <p:cNvSpPr>
            <a:spLocks noGrp="1"/>
          </p:cNvSpPr>
          <p:nvPr>
            <p:ph idx="1"/>
          </p:nvPr>
        </p:nvSpPr>
        <p:spPr/>
        <p:txBody>
          <a:bodyPr/>
          <a:lstStyle/>
          <a:p>
            <a:endParaRPr lang="nl-NL" dirty="0"/>
          </a:p>
          <a:p>
            <a:endParaRPr lang="nl-NL" dirty="0"/>
          </a:p>
          <a:p>
            <a:r>
              <a:rPr lang="nl-NL" dirty="0"/>
              <a:t>Noem 3 dwangmiddelen en hoe lang deze respectievelijk mogen duren voor 12 plussers.</a:t>
            </a:r>
          </a:p>
        </p:txBody>
      </p:sp>
      <p:pic>
        <p:nvPicPr>
          <p:cNvPr id="6146" name="Picture 2" descr="Vraagteken, Vraag, Reactie">
            <a:extLst>
              <a:ext uri="{FF2B5EF4-FFF2-40B4-BE49-F238E27FC236}">
                <a16:creationId xmlns:a16="http://schemas.microsoft.com/office/drawing/2014/main" id="{BC682CC7-51BC-837A-DB22-36435BEA92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05500" y="1607090"/>
            <a:ext cx="3238500"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0348946"/>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5C4CA8-E4AF-FAA8-5D3B-C92165E80703}"/>
              </a:ext>
            </a:extLst>
          </p:cNvPr>
          <p:cNvSpPr>
            <a:spLocks noGrp="1"/>
          </p:cNvSpPr>
          <p:nvPr>
            <p:ph type="title"/>
          </p:nvPr>
        </p:nvSpPr>
        <p:spPr/>
        <p:txBody>
          <a:bodyPr/>
          <a:lstStyle/>
          <a:p>
            <a:r>
              <a:rPr lang="nl-NL" dirty="0"/>
              <a:t>Vraag 3</a:t>
            </a:r>
          </a:p>
        </p:txBody>
      </p:sp>
      <p:sp>
        <p:nvSpPr>
          <p:cNvPr id="3" name="Tijdelijke aanduiding voor inhoud 2">
            <a:extLst>
              <a:ext uri="{FF2B5EF4-FFF2-40B4-BE49-F238E27FC236}">
                <a16:creationId xmlns:a16="http://schemas.microsoft.com/office/drawing/2014/main" id="{31E81967-4920-9AC2-4C62-28C89F94AA19}"/>
              </a:ext>
            </a:extLst>
          </p:cNvPr>
          <p:cNvSpPr>
            <a:spLocks noGrp="1"/>
          </p:cNvSpPr>
          <p:nvPr>
            <p:ph idx="1"/>
          </p:nvPr>
        </p:nvSpPr>
        <p:spPr/>
        <p:txBody>
          <a:bodyPr/>
          <a:lstStyle/>
          <a:p>
            <a:endParaRPr lang="nl-NL" dirty="0"/>
          </a:p>
          <a:p>
            <a:endParaRPr lang="nl-NL" dirty="0"/>
          </a:p>
          <a:p>
            <a:r>
              <a:rPr lang="nl-NL" dirty="0"/>
              <a:t>Welke dwangmiddelen kunnen NIET worden toegepast bij 12-minners?</a:t>
            </a:r>
          </a:p>
        </p:txBody>
      </p:sp>
      <p:pic>
        <p:nvPicPr>
          <p:cNvPr id="7172" name="Picture 4" descr="Vragen, Mens, Hoofd, Succes, Lamp, Brein">
            <a:extLst>
              <a:ext uri="{FF2B5EF4-FFF2-40B4-BE49-F238E27FC236}">
                <a16:creationId xmlns:a16="http://schemas.microsoft.com/office/drawing/2014/main" id="{F68B3ADC-2AE2-0689-EC16-A1AC4C3ABF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9592" y="1465848"/>
            <a:ext cx="3238500"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4865397"/>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2FCC578-C7FA-1589-34A8-9B7D3E55C0A1}"/>
              </a:ext>
            </a:extLst>
          </p:cNvPr>
          <p:cNvSpPr>
            <a:spLocks noGrp="1"/>
          </p:cNvSpPr>
          <p:nvPr>
            <p:ph type="title"/>
          </p:nvPr>
        </p:nvSpPr>
        <p:spPr/>
        <p:txBody>
          <a:bodyPr/>
          <a:lstStyle/>
          <a:p>
            <a:r>
              <a:rPr lang="nl-NL" dirty="0"/>
              <a:t>Vraag 4 </a:t>
            </a:r>
          </a:p>
        </p:txBody>
      </p:sp>
      <p:sp>
        <p:nvSpPr>
          <p:cNvPr id="3" name="Tijdelijke aanduiding voor inhoud 2">
            <a:extLst>
              <a:ext uri="{FF2B5EF4-FFF2-40B4-BE49-F238E27FC236}">
                <a16:creationId xmlns:a16="http://schemas.microsoft.com/office/drawing/2014/main" id="{93B9F711-24FB-93BA-1E14-8CA8A393A1C5}"/>
              </a:ext>
            </a:extLst>
          </p:cNvPr>
          <p:cNvSpPr>
            <a:spLocks noGrp="1"/>
          </p:cNvSpPr>
          <p:nvPr>
            <p:ph idx="1"/>
          </p:nvPr>
        </p:nvSpPr>
        <p:spPr/>
        <p:txBody>
          <a:bodyPr/>
          <a:lstStyle/>
          <a:p>
            <a:endParaRPr lang="nl-NL" dirty="0"/>
          </a:p>
          <a:p>
            <a:endParaRPr lang="nl-NL" dirty="0"/>
          </a:p>
          <a:p>
            <a:r>
              <a:rPr lang="nl-NL" dirty="0"/>
              <a:t>a. Leg uit wat een maatregel van ‘inverzekeringstelling’ inhoudt. </a:t>
            </a:r>
          </a:p>
          <a:p>
            <a:endParaRPr lang="nl-NL" dirty="0"/>
          </a:p>
          <a:p>
            <a:r>
              <a:rPr lang="nl-NL" dirty="0"/>
              <a:t>b. Vanaf welke leeftijd kan een inverzekeringstelling opgelegd worden?</a:t>
            </a:r>
          </a:p>
          <a:p>
            <a:endParaRPr lang="nl-NL" dirty="0"/>
          </a:p>
          <a:p>
            <a:r>
              <a:rPr lang="nl-NL" dirty="0"/>
              <a:t>c. Hoe lang kan een inverzekeringstelling maximaal duren?</a:t>
            </a:r>
          </a:p>
        </p:txBody>
      </p:sp>
      <p:pic>
        <p:nvPicPr>
          <p:cNvPr id="8196" name="Picture 4" descr="Gratis foto's van Vraag">
            <a:extLst>
              <a:ext uri="{FF2B5EF4-FFF2-40B4-BE49-F238E27FC236}">
                <a16:creationId xmlns:a16="http://schemas.microsoft.com/office/drawing/2014/main" id="{D958E1BA-0B9D-0144-D5E7-CE977CEA6A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4694" y="1155560"/>
            <a:ext cx="3681707" cy="2151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1121216"/>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F9EDF0A-38B1-398D-F4ED-ACD69B89B504}"/>
              </a:ext>
            </a:extLst>
          </p:cNvPr>
          <p:cNvSpPr>
            <a:spLocks noGrp="1"/>
          </p:cNvSpPr>
          <p:nvPr>
            <p:ph type="title"/>
          </p:nvPr>
        </p:nvSpPr>
        <p:spPr/>
        <p:txBody>
          <a:bodyPr/>
          <a:lstStyle/>
          <a:p>
            <a:r>
              <a:rPr lang="nl-NL" dirty="0"/>
              <a:t>Vraag 5</a:t>
            </a:r>
          </a:p>
        </p:txBody>
      </p:sp>
      <p:sp>
        <p:nvSpPr>
          <p:cNvPr id="3" name="Tijdelijke aanduiding voor inhoud 2">
            <a:extLst>
              <a:ext uri="{FF2B5EF4-FFF2-40B4-BE49-F238E27FC236}">
                <a16:creationId xmlns:a16="http://schemas.microsoft.com/office/drawing/2014/main" id="{7B364F20-CBEF-5B4D-73E9-CB8DB9F3F771}"/>
              </a:ext>
            </a:extLst>
          </p:cNvPr>
          <p:cNvSpPr>
            <a:spLocks noGrp="1"/>
          </p:cNvSpPr>
          <p:nvPr>
            <p:ph idx="1"/>
          </p:nvPr>
        </p:nvSpPr>
        <p:spPr/>
        <p:txBody>
          <a:bodyPr/>
          <a:lstStyle/>
          <a:p>
            <a:endParaRPr lang="nl-NL" dirty="0"/>
          </a:p>
          <a:p>
            <a:endParaRPr lang="nl-NL" dirty="0"/>
          </a:p>
          <a:p>
            <a:r>
              <a:rPr lang="nl-NL" dirty="0"/>
              <a:t>Welke maatregelen worden samen ‘voorlopige hechtenis’ genoemd?</a:t>
            </a:r>
          </a:p>
        </p:txBody>
      </p:sp>
      <p:pic>
        <p:nvPicPr>
          <p:cNvPr id="9218" name="Picture 2" descr="Bedrijf, Idee, Strategie, Marketing">
            <a:extLst>
              <a:ext uri="{FF2B5EF4-FFF2-40B4-BE49-F238E27FC236}">
                <a16:creationId xmlns:a16="http://schemas.microsoft.com/office/drawing/2014/main" id="{01CF6229-27A3-6007-88C3-A59506F6F1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4413" y="1449805"/>
            <a:ext cx="2600325"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7408581"/>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25635AD-173E-8AC5-EA24-64B36D69850C}"/>
              </a:ext>
            </a:extLst>
          </p:cNvPr>
          <p:cNvSpPr>
            <a:spLocks noGrp="1"/>
          </p:cNvSpPr>
          <p:nvPr>
            <p:ph type="title"/>
          </p:nvPr>
        </p:nvSpPr>
        <p:spPr/>
        <p:txBody>
          <a:bodyPr/>
          <a:lstStyle/>
          <a:p>
            <a:r>
              <a:rPr lang="nl-NL" dirty="0"/>
              <a:t>Vraag 6 </a:t>
            </a:r>
          </a:p>
        </p:txBody>
      </p:sp>
      <p:sp>
        <p:nvSpPr>
          <p:cNvPr id="3" name="Tijdelijke aanduiding voor inhoud 2">
            <a:extLst>
              <a:ext uri="{FF2B5EF4-FFF2-40B4-BE49-F238E27FC236}">
                <a16:creationId xmlns:a16="http://schemas.microsoft.com/office/drawing/2014/main" id="{06DEADF5-F64A-581C-8C27-A95A910E35DB}"/>
              </a:ext>
            </a:extLst>
          </p:cNvPr>
          <p:cNvSpPr>
            <a:spLocks noGrp="1"/>
          </p:cNvSpPr>
          <p:nvPr>
            <p:ph idx="1"/>
          </p:nvPr>
        </p:nvSpPr>
        <p:spPr/>
        <p:txBody>
          <a:bodyPr/>
          <a:lstStyle/>
          <a:p>
            <a:endParaRPr lang="nl-NL" dirty="0"/>
          </a:p>
          <a:p>
            <a:endParaRPr lang="nl-NL" dirty="0"/>
          </a:p>
          <a:p>
            <a:r>
              <a:rPr lang="nl-NL" dirty="0"/>
              <a:t>Op welke manier is een rechtszitting van een jeugdige anders dan die van een volwassene?</a:t>
            </a:r>
          </a:p>
        </p:txBody>
      </p:sp>
      <p:pic>
        <p:nvPicPr>
          <p:cNvPr id="10242" name="Picture 2" descr="Gratis vector afbeeldingen van Vraag">
            <a:extLst>
              <a:ext uri="{FF2B5EF4-FFF2-40B4-BE49-F238E27FC236}">
                <a16:creationId xmlns:a16="http://schemas.microsoft.com/office/drawing/2014/main" id="{5C603926-A852-52D3-7C83-1CE337AA94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180" y="1432250"/>
            <a:ext cx="1944557" cy="3439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2915284"/>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DC13E4-B792-27E9-208A-54245F1C3BB8}"/>
              </a:ext>
            </a:extLst>
          </p:cNvPr>
          <p:cNvSpPr>
            <a:spLocks noGrp="1"/>
          </p:cNvSpPr>
          <p:nvPr>
            <p:ph type="title"/>
          </p:nvPr>
        </p:nvSpPr>
        <p:spPr/>
        <p:txBody>
          <a:bodyPr/>
          <a:lstStyle/>
          <a:p>
            <a:r>
              <a:rPr lang="nl-NL" dirty="0"/>
              <a:t>Vraag 7 </a:t>
            </a:r>
          </a:p>
        </p:txBody>
      </p:sp>
      <p:sp>
        <p:nvSpPr>
          <p:cNvPr id="3" name="Tijdelijke aanduiding voor inhoud 2">
            <a:extLst>
              <a:ext uri="{FF2B5EF4-FFF2-40B4-BE49-F238E27FC236}">
                <a16:creationId xmlns:a16="http://schemas.microsoft.com/office/drawing/2014/main" id="{EE7CE9E0-460E-E0D5-7645-1BCBE8F9CF8A}"/>
              </a:ext>
            </a:extLst>
          </p:cNvPr>
          <p:cNvSpPr>
            <a:spLocks noGrp="1"/>
          </p:cNvSpPr>
          <p:nvPr>
            <p:ph idx="1"/>
          </p:nvPr>
        </p:nvSpPr>
        <p:spPr/>
        <p:txBody>
          <a:bodyPr/>
          <a:lstStyle/>
          <a:p>
            <a:endParaRPr lang="nl-NL" dirty="0"/>
          </a:p>
          <a:p>
            <a:endParaRPr lang="nl-NL" dirty="0"/>
          </a:p>
          <a:p>
            <a:r>
              <a:rPr lang="nl-NL" dirty="0"/>
              <a:t>Wat betekent het verschoningsrecht en wie kunnen hier gebruik van maken? ( noem 3 groepen en leg indien nodig uit)</a:t>
            </a:r>
          </a:p>
        </p:txBody>
      </p:sp>
      <p:pic>
        <p:nvPicPr>
          <p:cNvPr id="11266" name="Picture 2" descr="Vraagteken, Vraag, Reactie">
            <a:extLst>
              <a:ext uri="{FF2B5EF4-FFF2-40B4-BE49-F238E27FC236}">
                <a16:creationId xmlns:a16="http://schemas.microsoft.com/office/drawing/2014/main" id="{6B818EA4-C881-75E5-8464-9BFC88144A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6646" y="1997241"/>
            <a:ext cx="2597381" cy="2597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4683113"/>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28C17-CAA3-404D-33CF-8ECE16A02FA3}"/>
              </a:ext>
            </a:extLst>
          </p:cNvPr>
          <p:cNvSpPr>
            <a:spLocks noGrp="1"/>
          </p:cNvSpPr>
          <p:nvPr>
            <p:ph type="title"/>
          </p:nvPr>
        </p:nvSpPr>
        <p:spPr/>
        <p:txBody>
          <a:bodyPr/>
          <a:lstStyle/>
          <a:p>
            <a:r>
              <a:rPr lang="nl-NL" dirty="0"/>
              <a:t>Vraag 8</a:t>
            </a:r>
          </a:p>
        </p:txBody>
      </p:sp>
      <p:sp>
        <p:nvSpPr>
          <p:cNvPr id="3" name="Tijdelijke aanduiding voor inhoud 2">
            <a:extLst>
              <a:ext uri="{FF2B5EF4-FFF2-40B4-BE49-F238E27FC236}">
                <a16:creationId xmlns:a16="http://schemas.microsoft.com/office/drawing/2014/main" id="{54AC2D5D-B2AE-920E-20E9-20CDB4821330}"/>
              </a:ext>
            </a:extLst>
          </p:cNvPr>
          <p:cNvSpPr>
            <a:spLocks noGrp="1"/>
          </p:cNvSpPr>
          <p:nvPr>
            <p:ph idx="1"/>
          </p:nvPr>
        </p:nvSpPr>
        <p:spPr/>
        <p:txBody>
          <a:bodyPr/>
          <a:lstStyle/>
          <a:p>
            <a:endParaRPr lang="nl-NL" dirty="0"/>
          </a:p>
          <a:p>
            <a:r>
              <a:rPr lang="nl-NL" dirty="0"/>
              <a:t>Een jongen van 15,9 jaar veroorzaakt een forse brand met een schade van 1 miljoen euro. </a:t>
            </a:r>
          </a:p>
          <a:p>
            <a:r>
              <a:rPr lang="nl-NL" dirty="0"/>
              <a:t>Hij wordt een half jaar na de brand als verdachte aangehouden. </a:t>
            </a:r>
          </a:p>
          <a:p>
            <a:endParaRPr lang="nl-NL" dirty="0"/>
          </a:p>
          <a:p>
            <a:pPr marL="342900" indent="-342900">
              <a:buAutoNum type="arabicPeriod"/>
            </a:pPr>
            <a:r>
              <a:rPr lang="nl-NL" dirty="0"/>
              <a:t>Hoe lang mag hij ten tijde van het vooronderzoek vast zitten?</a:t>
            </a:r>
          </a:p>
          <a:p>
            <a:pPr marL="342900" indent="-342900">
              <a:buAutoNum type="arabicPeriod"/>
            </a:pPr>
            <a:r>
              <a:rPr lang="nl-NL" dirty="0"/>
              <a:t>Wat is de maximale straf die hem opgelegd kan worden?</a:t>
            </a:r>
          </a:p>
        </p:txBody>
      </p:sp>
      <p:pic>
        <p:nvPicPr>
          <p:cNvPr id="12290" name="Picture 2" descr="Vraagteken, Vraag, Symbool, Karakter">
            <a:extLst>
              <a:ext uri="{FF2B5EF4-FFF2-40B4-BE49-F238E27FC236}">
                <a16:creationId xmlns:a16="http://schemas.microsoft.com/office/drawing/2014/main" id="{D3078967-53AC-2599-660A-34B611BCB7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0379" y="2547937"/>
            <a:ext cx="2726908" cy="2046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0761946"/>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30BAA04-EF34-EF86-79CE-037CDCC978C3}"/>
              </a:ext>
            </a:extLst>
          </p:cNvPr>
          <p:cNvSpPr>
            <a:spLocks noGrp="1"/>
          </p:cNvSpPr>
          <p:nvPr>
            <p:ph type="title"/>
          </p:nvPr>
        </p:nvSpPr>
        <p:spPr/>
        <p:txBody>
          <a:bodyPr/>
          <a:lstStyle/>
          <a:p>
            <a:r>
              <a:rPr lang="nl-NL" dirty="0"/>
              <a:t>Vraag 9 </a:t>
            </a:r>
          </a:p>
        </p:txBody>
      </p:sp>
      <p:sp>
        <p:nvSpPr>
          <p:cNvPr id="3" name="Tijdelijke aanduiding voor inhoud 2">
            <a:extLst>
              <a:ext uri="{FF2B5EF4-FFF2-40B4-BE49-F238E27FC236}">
                <a16:creationId xmlns:a16="http://schemas.microsoft.com/office/drawing/2014/main" id="{C18BE4B0-5C98-2AE8-288D-69DB52D64C07}"/>
              </a:ext>
            </a:extLst>
          </p:cNvPr>
          <p:cNvSpPr>
            <a:spLocks noGrp="1"/>
          </p:cNvSpPr>
          <p:nvPr>
            <p:ph idx="1"/>
          </p:nvPr>
        </p:nvSpPr>
        <p:spPr/>
        <p:txBody>
          <a:bodyPr/>
          <a:lstStyle/>
          <a:p>
            <a:endParaRPr lang="nl-NL" dirty="0"/>
          </a:p>
          <a:p>
            <a:endParaRPr lang="nl-NL" dirty="0"/>
          </a:p>
          <a:p>
            <a:r>
              <a:rPr lang="nl-NL" dirty="0"/>
              <a:t>Wat is de rol van de Raad voor de Kinderbescherming binnen strafprocessen van jeugdigen?</a:t>
            </a:r>
          </a:p>
        </p:txBody>
      </p:sp>
      <p:pic>
        <p:nvPicPr>
          <p:cNvPr id="13314" name="Picture 2" descr="Vraagteken, Denken, Vraag, Denker">
            <a:extLst>
              <a:ext uri="{FF2B5EF4-FFF2-40B4-BE49-F238E27FC236}">
                <a16:creationId xmlns:a16="http://schemas.microsoft.com/office/drawing/2014/main" id="{AF8DC4A0-C6CC-BBB5-BE40-7BD7062F6B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0063" y="1897981"/>
            <a:ext cx="2621882" cy="26218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1490433"/>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3C15480-2F6B-6C90-2372-1AB312A290AC}"/>
              </a:ext>
            </a:extLst>
          </p:cNvPr>
          <p:cNvSpPr>
            <a:spLocks noGrp="1"/>
          </p:cNvSpPr>
          <p:nvPr>
            <p:ph type="title"/>
          </p:nvPr>
        </p:nvSpPr>
        <p:spPr/>
        <p:txBody>
          <a:bodyPr/>
          <a:lstStyle/>
          <a:p>
            <a:r>
              <a:rPr lang="nl-NL" dirty="0"/>
              <a:t>Vraag 10</a:t>
            </a:r>
          </a:p>
        </p:txBody>
      </p:sp>
      <p:sp>
        <p:nvSpPr>
          <p:cNvPr id="3" name="Tijdelijke aanduiding voor inhoud 2">
            <a:extLst>
              <a:ext uri="{FF2B5EF4-FFF2-40B4-BE49-F238E27FC236}">
                <a16:creationId xmlns:a16="http://schemas.microsoft.com/office/drawing/2014/main" id="{69476031-6EE9-8F8E-7037-983B35C9BFD7}"/>
              </a:ext>
            </a:extLst>
          </p:cNvPr>
          <p:cNvSpPr>
            <a:spLocks noGrp="1"/>
          </p:cNvSpPr>
          <p:nvPr>
            <p:ph idx="1"/>
          </p:nvPr>
        </p:nvSpPr>
        <p:spPr/>
        <p:txBody>
          <a:bodyPr/>
          <a:lstStyle/>
          <a:p>
            <a:endParaRPr lang="nl-NL" dirty="0"/>
          </a:p>
          <a:p>
            <a:endParaRPr lang="nl-NL" dirty="0"/>
          </a:p>
          <a:p>
            <a:r>
              <a:rPr lang="nl-NL" dirty="0"/>
              <a:t>Wat is het verschil tussen ontnemingsmaatregel en een maatregel tot het betalen van schadevergoeding?</a:t>
            </a:r>
          </a:p>
        </p:txBody>
      </p:sp>
      <p:pic>
        <p:nvPicPr>
          <p:cNvPr id="14338" name="Picture 2" descr="Vraagteken, Een Kennisgeving, Duplicaat">
            <a:extLst>
              <a:ext uri="{FF2B5EF4-FFF2-40B4-BE49-F238E27FC236}">
                <a16:creationId xmlns:a16="http://schemas.microsoft.com/office/drawing/2014/main" id="{6D1FA1CE-0959-63AE-CE59-613433D3D5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9922" y="2571750"/>
            <a:ext cx="3266574" cy="2177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9472701"/>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C09A381-734B-45DF-80CE-7712CF5E06E0}"/>
              </a:ext>
            </a:extLst>
          </p:cNvPr>
          <p:cNvSpPr>
            <a:spLocks noGrp="1"/>
          </p:cNvSpPr>
          <p:nvPr>
            <p:ph type="title"/>
          </p:nvPr>
        </p:nvSpPr>
        <p:spPr>
          <a:xfrm>
            <a:off x="539750" y="420688"/>
            <a:ext cx="5508625" cy="369887"/>
          </a:xfrm>
        </p:spPr>
        <p:txBody>
          <a:bodyPr/>
          <a:lstStyle/>
          <a:p>
            <a:pPr>
              <a:defRPr/>
            </a:pPr>
            <a:r>
              <a:rPr dirty="0"/>
              <a:t>Huiswerk voor 8 juni </a:t>
            </a:r>
            <a:r>
              <a:t>lesuur 20 en 21</a:t>
            </a:r>
            <a:endParaRPr dirty="0"/>
          </a:p>
        </p:txBody>
      </p:sp>
      <p:sp>
        <p:nvSpPr>
          <p:cNvPr id="30723" name="Tijdelijke aanduiding voor inhoud 2">
            <a:extLst>
              <a:ext uri="{FF2B5EF4-FFF2-40B4-BE49-F238E27FC236}">
                <a16:creationId xmlns:a16="http://schemas.microsoft.com/office/drawing/2014/main" id="{5403B522-D8BE-4D0A-9181-266FEAD3FAD1}"/>
              </a:ext>
            </a:extLst>
          </p:cNvPr>
          <p:cNvSpPr>
            <a:spLocks noGrp="1"/>
          </p:cNvSpPr>
          <p:nvPr>
            <p:ph idx="1"/>
          </p:nvPr>
        </p:nvSpPr>
        <p:spPr>
          <a:xfrm>
            <a:off x="539749" y="930776"/>
            <a:ext cx="5508625" cy="3438525"/>
          </a:xfrm>
        </p:spPr>
        <p:txBody>
          <a:bodyPr/>
          <a:lstStyle/>
          <a:p>
            <a:r>
              <a:rPr lang="nl-NL" sz="1400" b="1" dirty="0">
                <a:effectLst/>
                <a:latin typeface="Verdana" panose="020B0604030504040204" pitchFamily="34" charset="0"/>
              </a:rPr>
              <a:t>Bestuderen:</a:t>
            </a:r>
            <a:endParaRPr lang="nl-NL" sz="1400" dirty="0"/>
          </a:p>
          <a:p>
            <a:r>
              <a:rPr lang="nl-NL" sz="1400" dirty="0">
                <a:effectLst/>
                <a:latin typeface="Verdana" panose="020B0604030504040204" pitchFamily="34" charset="0"/>
              </a:rPr>
              <a:t>1. Boek: dicht bij huis</a:t>
            </a:r>
            <a:endParaRPr lang="nl-NL" sz="1400" dirty="0"/>
          </a:p>
          <a:p>
            <a:br>
              <a:rPr lang="nl-NL" sz="1400" dirty="0"/>
            </a:br>
            <a:r>
              <a:rPr lang="nl-NL" sz="1400" b="1" dirty="0">
                <a:effectLst/>
                <a:latin typeface="Verdana" panose="020B0604030504040204" pitchFamily="34" charset="0"/>
              </a:rPr>
              <a:t>Opdracht:</a:t>
            </a:r>
            <a:endParaRPr lang="nl-NL" sz="1400" dirty="0"/>
          </a:p>
          <a:p>
            <a:r>
              <a:rPr lang="nl-NL" sz="1400" dirty="0">
                <a:effectLst/>
                <a:latin typeface="Verdana" panose="020B0604030504040204" pitchFamily="34" charset="0"/>
              </a:rPr>
              <a:t>Bekijk : </a:t>
            </a:r>
            <a:r>
              <a:rPr lang="nl-NL" sz="1400" u="sng" dirty="0">
                <a:solidFill>
                  <a:srgbClr val="0000FF"/>
                </a:solidFill>
                <a:effectLst/>
                <a:latin typeface="Verdana" panose="020B0604030504040204" pitchFamily="34" charset="0"/>
                <a:hlinkClick r:id="rId2"/>
              </a:rPr>
              <a:t>https://youtu.be/1envY_mj4YM</a:t>
            </a:r>
            <a:endParaRPr lang="nl-NL" sz="1400" dirty="0"/>
          </a:p>
          <a:p>
            <a:r>
              <a:rPr lang="nl-NL" sz="1400" dirty="0">
                <a:effectLst/>
                <a:latin typeface="Verdana" panose="020B0604030504040204" pitchFamily="34" charset="0"/>
              </a:rPr>
              <a:t>Vraag:</a:t>
            </a:r>
            <a:endParaRPr lang="nl-NL" sz="1400" dirty="0"/>
          </a:p>
          <a:p>
            <a:r>
              <a:rPr lang="nl-NL" sz="1400" dirty="0">
                <a:effectLst/>
                <a:latin typeface="Verdana" panose="020B0604030504040204" pitchFamily="34" charset="0"/>
              </a:rPr>
              <a:t>Welke gevolgen van seksueel misbruik zie en hoor je bij de slachtoffers die in deze documentaire aan het woord zijn?</a:t>
            </a:r>
            <a:endParaRPr lang="nl-NL" sz="1400" dirty="0"/>
          </a:p>
          <a:p>
            <a:endParaRPr lang="nl-NL" sz="1400" dirty="0"/>
          </a:p>
          <a:p>
            <a:r>
              <a:rPr lang="nl-NL" sz="1400" dirty="0">
                <a:effectLst/>
                <a:latin typeface="Verdana" panose="020B0604030504040204" pitchFamily="34" charset="0"/>
              </a:rPr>
              <a:t>En:</a:t>
            </a:r>
            <a:endParaRPr lang="nl-NL" sz="1400" dirty="0"/>
          </a:p>
          <a:p>
            <a:r>
              <a:rPr lang="nl-NL" sz="1400" u="sng" dirty="0">
                <a:solidFill>
                  <a:srgbClr val="0000FF"/>
                </a:solidFill>
                <a:effectLst/>
                <a:latin typeface="Verdana" panose="020B0604030504040204" pitchFamily="34" charset="0"/>
                <a:hlinkClick r:id="rId3"/>
              </a:rPr>
              <a:t>https://www.youtube.com/watch?v=6xgCmZv9P_Q</a:t>
            </a:r>
            <a:endParaRPr lang="nl-NL" sz="1400" u="sng" dirty="0">
              <a:solidFill>
                <a:srgbClr val="0000FF"/>
              </a:solidFill>
              <a:effectLst/>
            </a:endParaRPr>
          </a:p>
          <a:p>
            <a:r>
              <a:rPr lang="nl-NL" sz="1400" dirty="0">
                <a:effectLst/>
                <a:latin typeface="Verdana" panose="020B0604030504040204" pitchFamily="34" charset="0"/>
              </a:rPr>
              <a:t>Vraag:</a:t>
            </a:r>
            <a:endParaRPr lang="nl-NL" sz="1400" dirty="0"/>
          </a:p>
          <a:p>
            <a:r>
              <a:rPr lang="nl-NL" sz="1400" dirty="0">
                <a:effectLst/>
                <a:latin typeface="Verdana" panose="020B0604030504040204" pitchFamily="34" charset="0"/>
              </a:rPr>
              <a:t>Welke vormen van </a:t>
            </a:r>
            <a:r>
              <a:rPr lang="nl-NL" sz="1400" dirty="0" err="1">
                <a:effectLst/>
                <a:latin typeface="Verdana" panose="020B0604030504040204" pitchFamily="34" charset="0"/>
              </a:rPr>
              <a:t>victim</a:t>
            </a:r>
            <a:r>
              <a:rPr lang="nl-NL" sz="1400" dirty="0">
                <a:effectLst/>
                <a:latin typeface="Verdana" panose="020B0604030504040204" pitchFamily="34" charset="0"/>
              </a:rPr>
              <a:t> </a:t>
            </a:r>
            <a:r>
              <a:rPr lang="nl-NL" sz="1400" dirty="0" err="1">
                <a:effectLst/>
                <a:latin typeface="Verdana" panose="020B0604030504040204" pitchFamily="34" charset="0"/>
              </a:rPr>
              <a:t>blaming</a:t>
            </a:r>
            <a:r>
              <a:rPr lang="nl-NL" sz="1400" dirty="0">
                <a:effectLst/>
                <a:latin typeface="Verdana" panose="020B0604030504040204" pitchFamily="34" charset="0"/>
              </a:rPr>
              <a:t> herken je binnen publiekelijke seksuele schandalen? Denk bij voorbeeld aan de reactie van John de Mol op het seksueel misbruik binnen Voice of Holland.</a:t>
            </a:r>
            <a:endParaRPr lang="nl-NL" sz="1400" dirty="0"/>
          </a:p>
          <a:p>
            <a:endParaRPr sz="1400" dirty="0">
              <a:latin typeface="Calibri" panose="020F0502020204030204" pitchFamily="34" charset="0"/>
              <a:ea typeface="Calibri" panose="020F0502020204030204" pitchFamily="34" charset="0"/>
              <a:cs typeface="Times New Roman" panose="02020603050405020304" pitchFamily="18" charset="0"/>
            </a:endParaRPr>
          </a:p>
          <a:p>
            <a:pPr marL="34925">
              <a:defRPr/>
            </a:pP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pPr marL="34925">
              <a:buFont typeface="Arial" panose="020B0604020202020204" pitchFamily="34" charset="0"/>
              <a:buNone/>
              <a:defRPr/>
            </a:pPr>
            <a:endParaRPr altLang="nl-NL" sz="1400" dirty="0"/>
          </a:p>
        </p:txBody>
      </p:sp>
      <p:pic>
        <p:nvPicPr>
          <p:cNvPr id="15364" name="Picture 6" descr="Thuiskantoor, Thuis, Werk, Internet">
            <a:extLst>
              <a:ext uri="{FF2B5EF4-FFF2-40B4-BE49-F238E27FC236}">
                <a16:creationId xmlns:a16="http://schemas.microsoft.com/office/drawing/2014/main" id="{99727B0A-966B-47EE-8AB4-E289F4247F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2358" y="1674122"/>
            <a:ext cx="2689392" cy="2512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2">
            <a:extLst>
              <a:ext uri="{FF2B5EF4-FFF2-40B4-BE49-F238E27FC236}">
                <a16:creationId xmlns:a16="http://schemas.microsoft.com/office/drawing/2014/main" id="{FE61EFDE-54AF-4252-801D-E949FEF7231F}"/>
              </a:ext>
            </a:extLst>
          </p:cNvPr>
          <p:cNvSpPr>
            <a:spLocks noGrp="1"/>
          </p:cNvSpPr>
          <p:nvPr>
            <p:ph type="title"/>
          </p:nvPr>
        </p:nvSpPr>
        <p:spPr>
          <a:xfrm>
            <a:off x="457200" y="538163"/>
            <a:ext cx="6731000" cy="1260475"/>
          </a:xfrm>
        </p:spPr>
        <p:txBody>
          <a:bodyPr/>
          <a:lstStyle/>
          <a:p>
            <a:pPr eaLnBrk="1" hangingPunct="1">
              <a:lnSpc>
                <a:spcPct val="150000"/>
              </a:lnSpc>
            </a:pPr>
            <a:r>
              <a:rPr lang="nl-NL" altLang="nl-NL" sz="2800"/>
              <a:t>Tot de volgende keer! </a:t>
            </a:r>
            <a:endParaRPr lang="nl-NL" altLang="nl-NL" sz="2800" b="0"/>
          </a:p>
        </p:txBody>
      </p:sp>
      <p:sp>
        <p:nvSpPr>
          <p:cNvPr id="16387" name="Tijdelijke aanduiding voor tekst 3">
            <a:extLst>
              <a:ext uri="{FF2B5EF4-FFF2-40B4-BE49-F238E27FC236}">
                <a16:creationId xmlns:a16="http://schemas.microsoft.com/office/drawing/2014/main" id="{3F7503BE-97F4-4935-B06D-25E39408AD42}"/>
              </a:ext>
            </a:extLst>
          </p:cNvPr>
          <p:cNvSpPr>
            <a:spLocks noGrp="1"/>
          </p:cNvSpPr>
          <p:nvPr>
            <p:ph type="body" sz="half" idx="2"/>
          </p:nvPr>
        </p:nvSpPr>
        <p:spPr>
          <a:xfrm>
            <a:off x="457200" y="1258888"/>
            <a:ext cx="7864475" cy="2547937"/>
          </a:xfrm>
        </p:spPr>
        <p:txBody>
          <a:bodyPr/>
          <a:lstStyle/>
          <a:p>
            <a:endParaRPr lang="nl-NL" altLang="nl-NL"/>
          </a:p>
        </p:txBody>
      </p:sp>
    </p:spTree>
  </p:cSld>
  <p:clrMapOvr>
    <a:masterClrMapping/>
  </p:clrMapOvr>
  <p:transition/>
</p:sld>
</file>

<file path=ppt/theme/theme1.xml><?xml version="1.0" encoding="utf-8"?>
<a:theme xmlns:a="http://schemas.openxmlformats.org/drawingml/2006/main" name="Office-thema">
  <a:themeElements>
    <a:clrScheme name="Aangepast 138">
      <a:dk1>
        <a:sysClr val="windowText" lastClr="000000"/>
      </a:dk1>
      <a:lt1>
        <a:sysClr val="window" lastClr="FFFFFF"/>
      </a:lt1>
      <a:dk2>
        <a:srgbClr val="44546A"/>
      </a:dk2>
      <a:lt2>
        <a:srgbClr val="E7E6E6"/>
      </a:lt2>
      <a:accent1>
        <a:srgbClr val="912383"/>
      </a:accent1>
      <a:accent2>
        <a:srgbClr val="6EB12D"/>
      </a:accent2>
      <a:accent3>
        <a:srgbClr val="006F8A"/>
      </a:accent3>
      <a:accent4>
        <a:srgbClr val="E31B1E"/>
      </a:accent4>
      <a:accent5>
        <a:srgbClr val="F2F2F2"/>
      </a:accent5>
      <a:accent6>
        <a:srgbClr val="70AD47"/>
      </a:accent6>
      <a:hlink>
        <a:srgbClr val="0563C1"/>
      </a:hlink>
      <a:folHlink>
        <a:srgbClr val="954F72"/>
      </a:folHlink>
    </a:clrScheme>
    <a:fontScheme name="Aangepast 12">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spAutoFit/>
      </a:bodyPr>
      <a:lstStyle>
        <a:defPPr>
          <a:defRPr sz="1400" dirty="0" err="1" smtClean="0"/>
        </a:defPPr>
      </a:lstStyle>
    </a:txDef>
  </a:objectDefaults>
  <a:extraClrSchemeLst/>
  <a:extLst>
    <a:ext uri="{05A4C25C-085E-4340-85A3-A5531E510DB2}">
      <thm15:themeFamily xmlns:thm15="http://schemas.microsoft.com/office/thememl/2012/main" name="Driestar hogeschool" id="{4C4BB77D-3A7A-4CA7-A8A9-B3D1D163521E}" vid="{808367E9-83A0-4321-98F0-7B31AFAD6C14}"/>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9373</TotalTime>
  <Words>788</Words>
  <Application>Microsoft Office PowerPoint</Application>
  <PresentationFormat>Diavoorstelling (16:9)</PresentationFormat>
  <Paragraphs>155</Paragraphs>
  <Slides>19</Slides>
  <Notes>11</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19</vt:i4>
      </vt:variant>
    </vt:vector>
  </HeadingPairs>
  <TitlesOfParts>
    <vt:vector size="24" baseType="lpstr">
      <vt:lpstr>Arial</vt:lpstr>
      <vt:lpstr>Calibri</vt:lpstr>
      <vt:lpstr>Segoe UI Light</vt:lpstr>
      <vt:lpstr>Verdana</vt:lpstr>
      <vt:lpstr>Office-thema</vt:lpstr>
      <vt:lpstr>HBO Pedagogiek</vt:lpstr>
      <vt:lpstr>Opmerkelijk…….</vt:lpstr>
      <vt:lpstr>Programma</vt:lpstr>
      <vt:lpstr>Na deze drie colleges ben je in staat om:   </vt:lpstr>
      <vt:lpstr>Herhaling jeugdbeschermingsmaatregelen</vt:lpstr>
      <vt:lpstr>Uitwisseling huiswerk</vt:lpstr>
      <vt:lpstr>Groeps-quizz</vt:lpstr>
      <vt:lpstr>Vraag 1:</vt:lpstr>
      <vt:lpstr>Vraag 2 </vt:lpstr>
      <vt:lpstr>Vraag 3</vt:lpstr>
      <vt:lpstr>Vraag 4 </vt:lpstr>
      <vt:lpstr>Vraag 5</vt:lpstr>
      <vt:lpstr>Vraag 6 </vt:lpstr>
      <vt:lpstr>Vraag 7 </vt:lpstr>
      <vt:lpstr>Vraag 8</vt:lpstr>
      <vt:lpstr>Vraag 9 </vt:lpstr>
      <vt:lpstr>Vraag 10</vt:lpstr>
      <vt:lpstr>Huiswerk voor 8 juni lesuur 20 en 21</vt:lpstr>
      <vt:lpstr>Tot de volgende keer!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Slingerland.A.</dc:creator>
  <cp:lastModifiedBy>M. Vermeulen</cp:lastModifiedBy>
  <cp:revision>404</cp:revision>
  <dcterms:created xsi:type="dcterms:W3CDTF">2017-02-07T16:20:32Z</dcterms:created>
  <dcterms:modified xsi:type="dcterms:W3CDTF">2022-06-07T22:05:32Z</dcterms:modified>
</cp:coreProperties>
</file>