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372" r:id="rId2"/>
    <p:sldId id="373" r:id="rId3"/>
    <p:sldId id="343" r:id="rId4"/>
    <p:sldId id="355" r:id="rId5"/>
    <p:sldId id="374" r:id="rId6"/>
    <p:sldId id="375" r:id="rId7"/>
    <p:sldId id="297" r:id="rId8"/>
    <p:sldId id="298" r:id="rId9"/>
    <p:sldId id="376" r:id="rId10"/>
    <p:sldId id="377" r:id="rId11"/>
    <p:sldId id="397" r:id="rId12"/>
    <p:sldId id="398" r:id="rId13"/>
    <p:sldId id="399" r:id="rId14"/>
    <p:sldId id="400" r:id="rId15"/>
    <p:sldId id="401" r:id="rId16"/>
    <p:sldId id="402" r:id="rId17"/>
    <p:sldId id="403" r:id="rId18"/>
    <p:sldId id="379" r:id="rId19"/>
    <p:sldId id="405" r:id="rId20"/>
    <p:sldId id="404" r:id="rId21"/>
    <p:sldId id="406" r:id="rId22"/>
    <p:sldId id="408" r:id="rId23"/>
    <p:sldId id="409" r:id="rId24"/>
    <p:sldId id="411" r:id="rId25"/>
    <p:sldId id="315" r:id="rId26"/>
    <p:sldId id="316" r:id="rId27"/>
    <p:sldId id="410" r:id="rId28"/>
    <p:sldId id="407" r:id="rId29"/>
    <p:sldId id="412" r:id="rId30"/>
    <p:sldId id="354" r:id="rId31"/>
    <p:sldId id="273" r:id="rId32"/>
  </p:sldIdLst>
  <p:sldSz cx="9144000" cy="5143500" type="screen16x9"/>
  <p:notesSz cx="6858000" cy="9144000"/>
  <p:defaultTextStyle>
    <a:defPPr>
      <a:defRPr lang="nl-NL"/>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5ABA"/>
    <a:srgbClr val="99CCFF"/>
    <a:srgbClr val="6EB12D"/>
    <a:srgbClr val="912383"/>
    <a:srgbClr val="BA28A9"/>
    <a:srgbClr val="E31B1E"/>
    <a:srgbClr val="9C39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86055" autoAdjust="0"/>
  </p:normalViewPr>
  <p:slideViewPr>
    <p:cSldViewPr snapToGrid="0" snapToObjects="1" showGuides="1">
      <p:cViewPr varScale="1">
        <p:scale>
          <a:sx n="95" d="100"/>
          <a:sy n="95" d="100"/>
        </p:scale>
        <p:origin x="1094" y="53"/>
      </p:cViewPr>
      <p:guideLst>
        <p:guide orient="horz" pos="1620"/>
        <p:guide pos="2880"/>
      </p:guideLst>
    </p:cSldViewPr>
  </p:slideViewPr>
  <p:outlineViewPr>
    <p:cViewPr>
      <p:scale>
        <a:sx n="33" d="100"/>
        <a:sy n="33" d="100"/>
      </p:scale>
      <p:origin x="0" y="10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Vermeulen" userId="9a3419d0-b340-4d3a-99bd-6dd0d4619af3" providerId="ADAL" clId="{1032FA64-B1F3-4E34-89BD-2E5FC93D6BB4}"/>
    <pc:docChg chg="custSel delSld modSld">
      <pc:chgData name="M. Vermeulen" userId="9a3419d0-b340-4d3a-99bd-6dd0d4619af3" providerId="ADAL" clId="{1032FA64-B1F3-4E34-89BD-2E5FC93D6BB4}" dt="2023-02-20T22:03:11.538" v="25" actId="47"/>
      <pc:docMkLst>
        <pc:docMk/>
      </pc:docMkLst>
      <pc:sldChg chg="del">
        <pc:chgData name="M. Vermeulen" userId="9a3419d0-b340-4d3a-99bd-6dd0d4619af3" providerId="ADAL" clId="{1032FA64-B1F3-4E34-89BD-2E5FC93D6BB4}" dt="2023-02-20T22:03:11.538" v="25" actId="47"/>
        <pc:sldMkLst>
          <pc:docMk/>
          <pc:sldMk cId="0" sldId="299"/>
        </pc:sldMkLst>
      </pc:sldChg>
      <pc:sldChg chg="addSp delSp modSp mod">
        <pc:chgData name="M. Vermeulen" userId="9a3419d0-b340-4d3a-99bd-6dd0d4619af3" providerId="ADAL" clId="{1032FA64-B1F3-4E34-89BD-2E5FC93D6BB4}" dt="2022-02-22T17:02:53.448" v="9" actId="1076"/>
        <pc:sldMkLst>
          <pc:docMk/>
          <pc:sldMk cId="2191481715" sldId="379"/>
        </pc:sldMkLst>
        <pc:spChg chg="del">
          <ac:chgData name="M. Vermeulen" userId="9a3419d0-b340-4d3a-99bd-6dd0d4619af3" providerId="ADAL" clId="{1032FA64-B1F3-4E34-89BD-2E5FC93D6BB4}" dt="2022-02-22T17:02:50.484" v="8" actId="478"/>
          <ac:spMkLst>
            <pc:docMk/>
            <pc:sldMk cId="2191481715" sldId="379"/>
            <ac:spMk id="2" creationId="{119B3B49-EB20-4D2A-9414-C3365B759A39}"/>
          </ac:spMkLst>
        </pc:spChg>
        <pc:spChg chg="del mod">
          <ac:chgData name="M. Vermeulen" userId="9a3419d0-b340-4d3a-99bd-6dd0d4619af3" providerId="ADAL" clId="{1032FA64-B1F3-4E34-89BD-2E5FC93D6BB4}" dt="2022-02-22T17:02:35.957" v="6" actId="478"/>
          <ac:spMkLst>
            <pc:docMk/>
            <pc:sldMk cId="2191481715" sldId="379"/>
            <ac:spMk id="3" creationId="{82042493-983C-4DF0-9673-D465D12836E5}"/>
          </ac:spMkLst>
        </pc:spChg>
        <pc:spChg chg="add del mod">
          <ac:chgData name="M. Vermeulen" userId="9a3419d0-b340-4d3a-99bd-6dd0d4619af3" providerId="ADAL" clId="{1032FA64-B1F3-4E34-89BD-2E5FC93D6BB4}" dt="2022-02-22T17:02:47.757" v="7" actId="478"/>
          <ac:spMkLst>
            <pc:docMk/>
            <pc:sldMk cId="2191481715" sldId="379"/>
            <ac:spMk id="8" creationId="{494D9B42-84F0-48E6-86C9-E3BC8F88BE67}"/>
          </ac:spMkLst>
        </pc:spChg>
        <pc:picChg chg="mod">
          <ac:chgData name="M. Vermeulen" userId="9a3419d0-b340-4d3a-99bd-6dd0d4619af3" providerId="ADAL" clId="{1032FA64-B1F3-4E34-89BD-2E5FC93D6BB4}" dt="2022-02-22T17:02:53.448" v="9" actId="1076"/>
          <ac:picMkLst>
            <pc:docMk/>
            <pc:sldMk cId="2191481715" sldId="379"/>
            <ac:picMk id="7" creationId="{1362852E-2A72-4D74-8706-F317B35D7EC9}"/>
          </ac:picMkLst>
        </pc:picChg>
      </pc:sldChg>
      <pc:sldChg chg="modSp mod">
        <pc:chgData name="M. Vermeulen" userId="9a3419d0-b340-4d3a-99bd-6dd0d4619af3" providerId="ADAL" clId="{1032FA64-B1F3-4E34-89BD-2E5FC93D6BB4}" dt="2022-02-22T17:02:10.058" v="0" actId="12"/>
        <pc:sldMkLst>
          <pc:docMk/>
          <pc:sldMk cId="2750377969" sldId="399"/>
        </pc:sldMkLst>
        <pc:spChg chg="mod">
          <ac:chgData name="M. Vermeulen" userId="9a3419d0-b340-4d3a-99bd-6dd0d4619af3" providerId="ADAL" clId="{1032FA64-B1F3-4E34-89BD-2E5FC93D6BB4}" dt="2022-02-22T17:02:10.058" v="0" actId="12"/>
          <ac:spMkLst>
            <pc:docMk/>
            <pc:sldMk cId="2750377969" sldId="399"/>
            <ac:spMk id="3" creationId="{80623EB0-5A0C-4DE1-8C17-4B0AF3DEFEF5}"/>
          </ac:spMkLst>
        </pc:spChg>
      </pc:sldChg>
      <pc:sldChg chg="delSp">
        <pc:chgData name="M. Vermeulen" userId="9a3419d0-b340-4d3a-99bd-6dd0d4619af3" providerId="ADAL" clId="{1032FA64-B1F3-4E34-89BD-2E5FC93D6BB4}" dt="2022-02-22T17:03:07.694" v="11" actId="478"/>
        <pc:sldMkLst>
          <pc:docMk/>
          <pc:sldMk cId="1181300825" sldId="408"/>
        </pc:sldMkLst>
        <pc:spChg chg="del">
          <ac:chgData name="M. Vermeulen" userId="9a3419d0-b340-4d3a-99bd-6dd0d4619af3" providerId="ADAL" clId="{1032FA64-B1F3-4E34-89BD-2E5FC93D6BB4}" dt="2022-02-22T17:03:07.694" v="11" actId="478"/>
          <ac:spMkLst>
            <pc:docMk/>
            <pc:sldMk cId="1181300825" sldId="408"/>
            <ac:spMk id="4" creationId="{BD53D8CA-6773-4443-B200-BE9D1AF96C05}"/>
          </ac:spMkLst>
        </pc:spChg>
        <pc:spChg chg="del">
          <ac:chgData name="M. Vermeulen" userId="9a3419d0-b340-4d3a-99bd-6dd0d4619af3" providerId="ADAL" clId="{1032FA64-B1F3-4E34-89BD-2E5FC93D6BB4}" dt="2022-02-22T17:03:05.714" v="10" actId="478"/>
          <ac:spMkLst>
            <pc:docMk/>
            <pc:sldMk cId="1181300825" sldId="408"/>
            <ac:spMk id="5" creationId="{64BB7169-D93F-4845-9600-B48591F21AE8}"/>
          </ac:spMkLst>
        </pc:spChg>
      </pc:sldChg>
      <pc:sldChg chg="delSp">
        <pc:chgData name="M. Vermeulen" userId="9a3419d0-b340-4d3a-99bd-6dd0d4619af3" providerId="ADAL" clId="{1032FA64-B1F3-4E34-89BD-2E5FC93D6BB4}" dt="2022-02-22T17:03:15.510" v="13" actId="478"/>
        <pc:sldMkLst>
          <pc:docMk/>
          <pc:sldMk cId="2218612056" sldId="409"/>
        </pc:sldMkLst>
        <pc:spChg chg="del">
          <ac:chgData name="M. Vermeulen" userId="9a3419d0-b340-4d3a-99bd-6dd0d4619af3" providerId="ADAL" clId="{1032FA64-B1F3-4E34-89BD-2E5FC93D6BB4}" dt="2022-02-22T17:03:15.510" v="13" actId="478"/>
          <ac:spMkLst>
            <pc:docMk/>
            <pc:sldMk cId="2218612056" sldId="409"/>
            <ac:spMk id="4" creationId="{D335871D-BA99-46D1-B906-ACE5E4953863}"/>
          </ac:spMkLst>
        </pc:spChg>
        <pc:spChg chg="del">
          <ac:chgData name="M. Vermeulen" userId="9a3419d0-b340-4d3a-99bd-6dd0d4619af3" providerId="ADAL" clId="{1032FA64-B1F3-4E34-89BD-2E5FC93D6BB4}" dt="2022-02-22T17:03:13.906" v="12" actId="478"/>
          <ac:spMkLst>
            <pc:docMk/>
            <pc:sldMk cId="2218612056" sldId="409"/>
            <ac:spMk id="5" creationId="{77B634FA-C691-403C-83B9-43A44822320C}"/>
          </ac:spMkLst>
        </pc:spChg>
      </pc:sldChg>
      <pc:sldChg chg="delSp">
        <pc:chgData name="M. Vermeulen" userId="9a3419d0-b340-4d3a-99bd-6dd0d4619af3" providerId="ADAL" clId="{1032FA64-B1F3-4E34-89BD-2E5FC93D6BB4}" dt="2022-02-22T17:03:20.678" v="15" actId="478"/>
        <pc:sldMkLst>
          <pc:docMk/>
          <pc:sldMk cId="3218230734" sldId="411"/>
        </pc:sldMkLst>
        <pc:spChg chg="del">
          <ac:chgData name="M. Vermeulen" userId="9a3419d0-b340-4d3a-99bd-6dd0d4619af3" providerId="ADAL" clId="{1032FA64-B1F3-4E34-89BD-2E5FC93D6BB4}" dt="2022-02-22T17:03:18.893" v="14" actId="478"/>
          <ac:spMkLst>
            <pc:docMk/>
            <pc:sldMk cId="3218230734" sldId="411"/>
            <ac:spMk id="7" creationId="{7CB53C4D-1D0D-4EF4-BAC2-D680939E1C3E}"/>
          </ac:spMkLst>
        </pc:spChg>
        <pc:spChg chg="del">
          <ac:chgData name="M. Vermeulen" userId="9a3419d0-b340-4d3a-99bd-6dd0d4619af3" providerId="ADAL" clId="{1032FA64-B1F3-4E34-89BD-2E5FC93D6BB4}" dt="2022-02-22T17:03:20.678" v="15" actId="478"/>
          <ac:spMkLst>
            <pc:docMk/>
            <pc:sldMk cId="3218230734" sldId="411"/>
            <ac:spMk id="8" creationId="{7C897F18-D8D0-4E7A-AA57-7385359A87D6}"/>
          </ac:spMkLst>
        </pc:spChg>
      </pc:sldChg>
      <pc:sldChg chg="addSp delSp modSp mod chgLayout">
        <pc:chgData name="M. Vermeulen" userId="9a3419d0-b340-4d3a-99bd-6dd0d4619af3" providerId="ADAL" clId="{1032FA64-B1F3-4E34-89BD-2E5FC93D6BB4}" dt="2022-02-22T17:04:00.588" v="24" actId="478"/>
        <pc:sldMkLst>
          <pc:docMk/>
          <pc:sldMk cId="2905935993" sldId="412"/>
        </pc:sldMkLst>
        <pc:spChg chg="add mod ord">
          <ac:chgData name="M. Vermeulen" userId="9a3419d0-b340-4d3a-99bd-6dd0d4619af3" providerId="ADAL" clId="{1032FA64-B1F3-4E34-89BD-2E5FC93D6BB4}" dt="2022-02-22T17:03:44.745" v="22" actId="20577"/>
          <ac:spMkLst>
            <pc:docMk/>
            <pc:sldMk cId="2905935993" sldId="412"/>
            <ac:spMk id="8" creationId="{9D4DF727-03AB-4349-BE4F-7B9424968D56}"/>
          </ac:spMkLst>
        </pc:spChg>
        <pc:spChg chg="add mod ord">
          <ac:chgData name="M. Vermeulen" userId="9a3419d0-b340-4d3a-99bd-6dd0d4619af3" providerId="ADAL" clId="{1032FA64-B1F3-4E34-89BD-2E5FC93D6BB4}" dt="2022-02-22T17:03:38.325" v="18" actId="700"/>
          <ac:spMkLst>
            <pc:docMk/>
            <pc:sldMk cId="2905935993" sldId="412"/>
            <ac:spMk id="9" creationId="{F7832D6F-E9BD-46AD-ADCC-FAF003FAF5C0}"/>
          </ac:spMkLst>
        </pc:spChg>
        <pc:spChg chg="add del mod ord">
          <ac:chgData name="M. Vermeulen" userId="9a3419d0-b340-4d3a-99bd-6dd0d4619af3" providerId="ADAL" clId="{1032FA64-B1F3-4E34-89BD-2E5FC93D6BB4}" dt="2022-02-22T17:03:58.888" v="23" actId="478"/>
          <ac:spMkLst>
            <pc:docMk/>
            <pc:sldMk cId="2905935993" sldId="412"/>
            <ac:spMk id="10" creationId="{98443698-B44B-4A37-9D73-873081435AD8}"/>
          </ac:spMkLst>
        </pc:spChg>
        <pc:spChg chg="add del mod ord">
          <ac:chgData name="M. Vermeulen" userId="9a3419d0-b340-4d3a-99bd-6dd0d4619af3" providerId="ADAL" clId="{1032FA64-B1F3-4E34-89BD-2E5FC93D6BB4}" dt="2022-02-22T17:04:00.588" v="24" actId="478"/>
          <ac:spMkLst>
            <pc:docMk/>
            <pc:sldMk cId="2905935993" sldId="412"/>
            <ac:spMk id="11" creationId="{60F861E7-BA71-4242-B056-B4B2DAE1B60B}"/>
          </ac:spMkLst>
        </pc:spChg>
        <pc:picChg chg="mod">
          <ac:chgData name="M. Vermeulen" userId="9a3419d0-b340-4d3a-99bd-6dd0d4619af3" providerId="ADAL" clId="{1032FA64-B1F3-4E34-89BD-2E5FC93D6BB4}" dt="2022-02-22T17:03:35.628" v="17" actId="1076"/>
          <ac:picMkLst>
            <pc:docMk/>
            <pc:sldMk cId="2905935993" sldId="412"/>
            <ac:picMk id="7" creationId="{9D1000BD-1738-457F-9779-72CFDE82382A}"/>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B90B54D-90E4-4384-8BB5-DD7D54EC9D9B}" type="doc">
      <dgm:prSet loTypeId="urn:microsoft.com/office/officeart/2005/8/layout/chevron2" loCatId="process" qsTypeId="urn:microsoft.com/office/officeart/2005/8/quickstyle/3d1" qsCatId="3D" csTypeId="urn:microsoft.com/office/officeart/2005/8/colors/colorful3" csCatId="colorful" phldr="1"/>
      <dgm:spPr/>
      <dgm:t>
        <a:bodyPr/>
        <a:lstStyle/>
        <a:p>
          <a:endParaRPr lang="nl-NL"/>
        </a:p>
      </dgm:t>
    </dgm:pt>
    <dgm:pt modelId="{A3DBE687-3C9D-40A9-86C5-38EFCFC9ED26}">
      <dgm:prSet phldrT="[Tekst]"/>
      <dgm:spPr/>
      <dgm:t>
        <a:bodyPr/>
        <a:lstStyle/>
        <a:p>
          <a:r>
            <a:rPr lang="nl-NL" dirty="0"/>
            <a:t>Afweging 1</a:t>
          </a:r>
        </a:p>
      </dgm:t>
    </dgm:pt>
    <dgm:pt modelId="{85F3A67B-D2DC-4818-8BF5-34CA4D7AB39A}" type="parTrans" cxnId="{DBF6A87D-FA72-45B1-AA0D-D8959CFB5E18}">
      <dgm:prSet/>
      <dgm:spPr/>
      <dgm:t>
        <a:bodyPr/>
        <a:lstStyle/>
        <a:p>
          <a:endParaRPr lang="nl-NL"/>
        </a:p>
      </dgm:t>
    </dgm:pt>
    <dgm:pt modelId="{653A2F3A-2F2A-4339-B233-633C33838E4E}" type="sibTrans" cxnId="{DBF6A87D-FA72-45B1-AA0D-D8959CFB5E18}">
      <dgm:prSet/>
      <dgm:spPr/>
      <dgm:t>
        <a:bodyPr/>
        <a:lstStyle/>
        <a:p>
          <a:endParaRPr lang="nl-NL"/>
        </a:p>
      </dgm:t>
    </dgm:pt>
    <dgm:pt modelId="{69532B34-8C09-4280-B994-A349AF3C906E}">
      <dgm:prSet phldrT="[Tekst]"/>
      <dgm:spPr/>
      <dgm:t>
        <a:bodyPr/>
        <a:lstStyle/>
        <a:p>
          <a:r>
            <a:rPr lang="nl-NL" dirty="0"/>
            <a:t>Is er sprake van (een risico op) onveiligheid in de opvoedsituatie?</a:t>
          </a:r>
        </a:p>
      </dgm:t>
    </dgm:pt>
    <dgm:pt modelId="{2D41FCA7-3A91-4BAF-AA6F-E78599EDC54E}" type="parTrans" cxnId="{C3AD6216-711C-49DB-89D9-D9A9CF26D95A}">
      <dgm:prSet/>
      <dgm:spPr/>
      <dgm:t>
        <a:bodyPr/>
        <a:lstStyle/>
        <a:p>
          <a:endParaRPr lang="nl-NL"/>
        </a:p>
      </dgm:t>
    </dgm:pt>
    <dgm:pt modelId="{00B8497F-0334-4171-ABDC-467F9015194D}" type="sibTrans" cxnId="{C3AD6216-711C-49DB-89D9-D9A9CF26D95A}">
      <dgm:prSet/>
      <dgm:spPr/>
      <dgm:t>
        <a:bodyPr/>
        <a:lstStyle/>
        <a:p>
          <a:endParaRPr lang="nl-NL"/>
        </a:p>
      </dgm:t>
    </dgm:pt>
    <dgm:pt modelId="{4862670D-E288-4E9B-AAA8-D61646FE5697}">
      <dgm:prSet phldrT="[Tekst]"/>
      <dgm:spPr/>
      <dgm:t>
        <a:bodyPr/>
        <a:lstStyle/>
        <a:p>
          <a:r>
            <a:rPr lang="nl-NL" dirty="0"/>
            <a:t>Ja &gt; ga door naar vraag 2</a:t>
          </a:r>
        </a:p>
      </dgm:t>
    </dgm:pt>
    <dgm:pt modelId="{02248A26-6003-4B7C-87C2-1CFD5555CC8B}" type="parTrans" cxnId="{32A0F0BC-6DA0-485A-A42A-F918569BD91D}">
      <dgm:prSet/>
      <dgm:spPr/>
      <dgm:t>
        <a:bodyPr/>
        <a:lstStyle/>
        <a:p>
          <a:endParaRPr lang="nl-NL"/>
        </a:p>
      </dgm:t>
    </dgm:pt>
    <dgm:pt modelId="{0A141654-23F4-4A9B-8B32-7DF2F37E70B9}" type="sibTrans" cxnId="{32A0F0BC-6DA0-485A-A42A-F918569BD91D}">
      <dgm:prSet/>
      <dgm:spPr/>
      <dgm:t>
        <a:bodyPr/>
        <a:lstStyle/>
        <a:p>
          <a:endParaRPr lang="nl-NL"/>
        </a:p>
      </dgm:t>
    </dgm:pt>
    <dgm:pt modelId="{A26DAE21-DFD7-4B37-B906-6E74582512AB}">
      <dgm:prSet phldrT="[Tekst]"/>
      <dgm:spPr/>
      <dgm:t>
        <a:bodyPr/>
        <a:lstStyle/>
        <a:p>
          <a:r>
            <a:rPr lang="nl-NL" dirty="0"/>
            <a:t>Afweging 2</a:t>
          </a:r>
        </a:p>
      </dgm:t>
    </dgm:pt>
    <dgm:pt modelId="{F9CD68B9-C2F5-4CA4-A945-7562708BB955}" type="parTrans" cxnId="{5DE5D431-F4FD-4D11-9509-59C89301A7C4}">
      <dgm:prSet/>
      <dgm:spPr/>
      <dgm:t>
        <a:bodyPr/>
        <a:lstStyle/>
        <a:p>
          <a:endParaRPr lang="nl-NL"/>
        </a:p>
      </dgm:t>
    </dgm:pt>
    <dgm:pt modelId="{FB60BF73-AA37-4082-BBAF-4C76E2D6267D}" type="sibTrans" cxnId="{5DE5D431-F4FD-4D11-9509-59C89301A7C4}">
      <dgm:prSet/>
      <dgm:spPr/>
      <dgm:t>
        <a:bodyPr/>
        <a:lstStyle/>
        <a:p>
          <a:endParaRPr lang="nl-NL"/>
        </a:p>
      </dgm:t>
    </dgm:pt>
    <dgm:pt modelId="{42F884C3-5BE2-48B9-8751-90B24FDAD297}">
      <dgm:prSet phldrT="[Tekst]"/>
      <dgm:spPr/>
      <dgm:t>
        <a:bodyPr/>
        <a:lstStyle/>
        <a:p>
          <a:r>
            <a:rPr lang="nl-NL" dirty="0"/>
            <a:t>Schat ik in op  basis van stap 1 t/m 3 dat er sprake is van acute onveiligheid en/of structurele onveiligheid</a:t>
          </a:r>
        </a:p>
      </dgm:t>
    </dgm:pt>
    <dgm:pt modelId="{C7C76458-F439-45AB-A572-933C9F82B6BE}" type="parTrans" cxnId="{F3549A1D-EA0A-47B2-B1FA-CE10A1287112}">
      <dgm:prSet/>
      <dgm:spPr/>
      <dgm:t>
        <a:bodyPr/>
        <a:lstStyle/>
        <a:p>
          <a:endParaRPr lang="nl-NL"/>
        </a:p>
      </dgm:t>
    </dgm:pt>
    <dgm:pt modelId="{F71011AF-50F4-44FC-8768-A287567AE0D1}" type="sibTrans" cxnId="{F3549A1D-EA0A-47B2-B1FA-CE10A1287112}">
      <dgm:prSet/>
      <dgm:spPr/>
      <dgm:t>
        <a:bodyPr/>
        <a:lstStyle/>
        <a:p>
          <a:endParaRPr lang="nl-NL"/>
        </a:p>
      </dgm:t>
    </dgm:pt>
    <dgm:pt modelId="{0D0B9C33-1E77-4748-969C-6FB160558086}">
      <dgm:prSet phldrT="[Tekst]"/>
      <dgm:spPr/>
      <dgm:t>
        <a:bodyPr/>
        <a:lstStyle/>
        <a:p>
          <a:r>
            <a:rPr lang="nl-NL" dirty="0"/>
            <a:t>Ja &gt; melden bij Veilig Thuis en </a:t>
          </a:r>
          <a:r>
            <a:rPr lang="nl-NL" b="1" dirty="0"/>
            <a:t>stap 3 t/m 5 samen </a:t>
          </a:r>
          <a:r>
            <a:rPr lang="nl-NL" dirty="0"/>
            <a:t>met Veilig Thuis doorlopen</a:t>
          </a:r>
        </a:p>
      </dgm:t>
    </dgm:pt>
    <dgm:pt modelId="{829EA88C-8A50-4E93-9D4E-B32E953D7F85}" type="parTrans" cxnId="{08B2B72A-5004-4314-8CAA-A6DA4A04C9E1}">
      <dgm:prSet/>
      <dgm:spPr/>
      <dgm:t>
        <a:bodyPr/>
        <a:lstStyle/>
        <a:p>
          <a:endParaRPr lang="nl-NL"/>
        </a:p>
      </dgm:t>
    </dgm:pt>
    <dgm:pt modelId="{CC17E09B-E38F-4BF1-B533-EAB2D83BE1FD}" type="sibTrans" cxnId="{08B2B72A-5004-4314-8CAA-A6DA4A04C9E1}">
      <dgm:prSet/>
      <dgm:spPr/>
      <dgm:t>
        <a:bodyPr/>
        <a:lstStyle/>
        <a:p>
          <a:endParaRPr lang="nl-NL"/>
        </a:p>
      </dgm:t>
    </dgm:pt>
    <dgm:pt modelId="{A02CDEA2-DA4B-405C-A38E-E6BCD142E83C}">
      <dgm:prSet phldrT="[Tekst]"/>
      <dgm:spPr/>
      <dgm:t>
        <a:bodyPr/>
        <a:lstStyle/>
        <a:p>
          <a:r>
            <a:rPr lang="nl-NL" dirty="0"/>
            <a:t>Afweging 3</a:t>
          </a:r>
        </a:p>
      </dgm:t>
    </dgm:pt>
    <dgm:pt modelId="{C9A28871-76A4-42C6-B696-8D1F81A4D2D6}" type="parTrans" cxnId="{2143D747-C6B1-4F77-94D4-80776459B45E}">
      <dgm:prSet/>
      <dgm:spPr/>
      <dgm:t>
        <a:bodyPr/>
        <a:lstStyle/>
        <a:p>
          <a:endParaRPr lang="nl-NL"/>
        </a:p>
      </dgm:t>
    </dgm:pt>
    <dgm:pt modelId="{2C0D8245-5E64-40DC-9DE6-4D945A71CA44}" type="sibTrans" cxnId="{2143D747-C6B1-4F77-94D4-80776459B45E}">
      <dgm:prSet/>
      <dgm:spPr/>
      <dgm:t>
        <a:bodyPr/>
        <a:lstStyle/>
        <a:p>
          <a:endParaRPr lang="nl-NL"/>
        </a:p>
      </dgm:t>
    </dgm:pt>
    <dgm:pt modelId="{16D25FA0-C626-4840-B217-6F7121188D82}">
      <dgm:prSet phldrT="[Tekst]"/>
      <dgm:spPr/>
      <dgm:t>
        <a:bodyPr/>
        <a:lstStyle/>
        <a:p>
          <a:r>
            <a:rPr lang="nl-NL" dirty="0"/>
            <a:t>Ben ik in staat effectieve hulp te bieden of te organiseren om (dreiging van) onveiligheid af te wenden en zijn betrokkenen bereid hieraan mee te werken?</a:t>
          </a:r>
        </a:p>
      </dgm:t>
    </dgm:pt>
    <dgm:pt modelId="{7B5816B3-AFE9-457A-8C7B-999FB8E83A6B}" type="parTrans" cxnId="{1505756B-DD4F-4C42-872D-1CFA98B0FA9E}">
      <dgm:prSet/>
      <dgm:spPr/>
      <dgm:t>
        <a:bodyPr/>
        <a:lstStyle/>
        <a:p>
          <a:endParaRPr lang="nl-NL"/>
        </a:p>
      </dgm:t>
    </dgm:pt>
    <dgm:pt modelId="{71B62CD8-FEFD-43C3-AC1F-AE5F525C927C}" type="sibTrans" cxnId="{1505756B-DD4F-4C42-872D-1CFA98B0FA9E}">
      <dgm:prSet/>
      <dgm:spPr/>
      <dgm:t>
        <a:bodyPr/>
        <a:lstStyle/>
        <a:p>
          <a:endParaRPr lang="nl-NL"/>
        </a:p>
      </dgm:t>
    </dgm:pt>
    <dgm:pt modelId="{58227500-F2BB-4623-B867-C78AAF5DF978}">
      <dgm:prSet phldrT="[Tekst]"/>
      <dgm:spPr/>
      <dgm:t>
        <a:bodyPr/>
        <a:lstStyle/>
        <a:p>
          <a:r>
            <a:rPr lang="nl-NL" dirty="0"/>
            <a:t>Ja &gt; ga verder met afweging 4</a:t>
          </a:r>
        </a:p>
      </dgm:t>
    </dgm:pt>
    <dgm:pt modelId="{4D2F8FB0-A5D5-46A4-AAEB-C4ACAE391AC0}" type="parTrans" cxnId="{933468FC-CE7D-4122-B64C-2F6C461DD559}">
      <dgm:prSet/>
      <dgm:spPr/>
      <dgm:t>
        <a:bodyPr/>
        <a:lstStyle/>
        <a:p>
          <a:endParaRPr lang="nl-NL"/>
        </a:p>
      </dgm:t>
    </dgm:pt>
    <dgm:pt modelId="{0B3222CA-5B3A-4F2C-91B5-C290B2383DDB}" type="sibTrans" cxnId="{933468FC-CE7D-4122-B64C-2F6C461DD559}">
      <dgm:prSet/>
      <dgm:spPr/>
      <dgm:t>
        <a:bodyPr/>
        <a:lstStyle/>
        <a:p>
          <a:endParaRPr lang="nl-NL"/>
        </a:p>
      </dgm:t>
    </dgm:pt>
    <dgm:pt modelId="{713F3318-C559-4C63-A86D-D6D993EC51A8}">
      <dgm:prSet phldrT="[Tekst]"/>
      <dgm:spPr/>
      <dgm:t>
        <a:bodyPr/>
        <a:lstStyle/>
        <a:p>
          <a:r>
            <a:rPr lang="nl-NL" dirty="0"/>
            <a:t>Nee &gt; afsluiten en vastleggen in het dossier</a:t>
          </a:r>
        </a:p>
      </dgm:t>
    </dgm:pt>
    <dgm:pt modelId="{3550C8B8-52A4-45E4-B384-1ED00769E280}" type="parTrans" cxnId="{7FDAF8EE-72E8-46B6-B47F-F55D6368EF81}">
      <dgm:prSet/>
      <dgm:spPr/>
      <dgm:t>
        <a:bodyPr/>
        <a:lstStyle/>
        <a:p>
          <a:endParaRPr lang="nl-NL"/>
        </a:p>
      </dgm:t>
    </dgm:pt>
    <dgm:pt modelId="{830FBC11-6A72-4A02-BCA9-05B0E8D9CC42}" type="sibTrans" cxnId="{7FDAF8EE-72E8-46B6-B47F-F55D6368EF81}">
      <dgm:prSet/>
      <dgm:spPr/>
      <dgm:t>
        <a:bodyPr/>
        <a:lstStyle/>
        <a:p>
          <a:endParaRPr lang="nl-NL"/>
        </a:p>
      </dgm:t>
    </dgm:pt>
    <dgm:pt modelId="{D9B5FFDE-5225-4B6B-A2CF-BAC7ED53A96B}">
      <dgm:prSet phldrT="[Tekst]"/>
      <dgm:spPr/>
      <dgm:t>
        <a:bodyPr/>
        <a:lstStyle/>
        <a:p>
          <a:r>
            <a:rPr lang="nl-NL" dirty="0"/>
            <a:t>Nee &gt; ga verder met afweging 3 </a:t>
          </a:r>
        </a:p>
      </dgm:t>
    </dgm:pt>
    <dgm:pt modelId="{55067D4D-3CCE-4A22-BF33-2F9E8721D5AC}" type="parTrans" cxnId="{91533C9F-4EED-4933-AA06-8B0FE7CD4B03}">
      <dgm:prSet/>
      <dgm:spPr/>
      <dgm:t>
        <a:bodyPr/>
        <a:lstStyle/>
        <a:p>
          <a:endParaRPr lang="nl-NL"/>
        </a:p>
      </dgm:t>
    </dgm:pt>
    <dgm:pt modelId="{E09497E5-86A2-418D-B1E2-482A085A7E7D}" type="sibTrans" cxnId="{91533C9F-4EED-4933-AA06-8B0FE7CD4B03}">
      <dgm:prSet/>
      <dgm:spPr/>
      <dgm:t>
        <a:bodyPr/>
        <a:lstStyle/>
        <a:p>
          <a:endParaRPr lang="nl-NL"/>
        </a:p>
      </dgm:t>
    </dgm:pt>
    <dgm:pt modelId="{D5370E48-4308-4D6F-B0A0-43E2A45AE0DA}">
      <dgm:prSet phldrT="[Tekst]"/>
      <dgm:spPr/>
      <dgm:t>
        <a:bodyPr/>
        <a:lstStyle/>
        <a:p>
          <a:r>
            <a:rPr lang="nl-NL" dirty="0"/>
            <a:t>Nee &gt; melden bij Veilig Thuis</a:t>
          </a:r>
        </a:p>
      </dgm:t>
    </dgm:pt>
    <dgm:pt modelId="{6F680546-4F99-4FE9-8143-5E840E9F20AB}" type="parTrans" cxnId="{76ADE5FF-26AD-4993-B211-754EBADD00AC}">
      <dgm:prSet/>
      <dgm:spPr/>
      <dgm:t>
        <a:bodyPr/>
        <a:lstStyle/>
        <a:p>
          <a:endParaRPr lang="nl-NL"/>
        </a:p>
      </dgm:t>
    </dgm:pt>
    <dgm:pt modelId="{A340FAC4-26CD-411C-9257-F0222BE47F3F}" type="sibTrans" cxnId="{76ADE5FF-26AD-4993-B211-754EBADD00AC}">
      <dgm:prSet/>
      <dgm:spPr/>
      <dgm:t>
        <a:bodyPr/>
        <a:lstStyle/>
        <a:p>
          <a:endParaRPr lang="nl-NL"/>
        </a:p>
      </dgm:t>
    </dgm:pt>
    <dgm:pt modelId="{F1746766-8AB4-4498-B10F-C47343BEDD05}" type="pres">
      <dgm:prSet presAssocID="{1B90B54D-90E4-4384-8BB5-DD7D54EC9D9B}" presName="linearFlow" presStyleCnt="0">
        <dgm:presLayoutVars>
          <dgm:dir/>
          <dgm:animLvl val="lvl"/>
          <dgm:resizeHandles val="exact"/>
        </dgm:presLayoutVars>
      </dgm:prSet>
      <dgm:spPr/>
    </dgm:pt>
    <dgm:pt modelId="{64AF3BDA-FF24-4241-975A-28FD3463296A}" type="pres">
      <dgm:prSet presAssocID="{A3DBE687-3C9D-40A9-86C5-38EFCFC9ED26}" presName="composite" presStyleCnt="0"/>
      <dgm:spPr/>
    </dgm:pt>
    <dgm:pt modelId="{79956C8F-154E-4F9B-8B26-71F02139E2C9}" type="pres">
      <dgm:prSet presAssocID="{A3DBE687-3C9D-40A9-86C5-38EFCFC9ED26}" presName="parentText" presStyleLbl="alignNode1" presStyleIdx="0" presStyleCnt="3">
        <dgm:presLayoutVars>
          <dgm:chMax val="1"/>
          <dgm:bulletEnabled val="1"/>
        </dgm:presLayoutVars>
      </dgm:prSet>
      <dgm:spPr/>
    </dgm:pt>
    <dgm:pt modelId="{06ECE86B-D5BC-427B-B68E-B9FEDC0EB6EE}" type="pres">
      <dgm:prSet presAssocID="{A3DBE687-3C9D-40A9-86C5-38EFCFC9ED26}" presName="descendantText" presStyleLbl="alignAcc1" presStyleIdx="0" presStyleCnt="3">
        <dgm:presLayoutVars>
          <dgm:bulletEnabled val="1"/>
        </dgm:presLayoutVars>
      </dgm:prSet>
      <dgm:spPr/>
    </dgm:pt>
    <dgm:pt modelId="{9098C287-1446-498E-AF07-E4F5AFC68ABF}" type="pres">
      <dgm:prSet presAssocID="{653A2F3A-2F2A-4339-B233-633C33838E4E}" presName="sp" presStyleCnt="0"/>
      <dgm:spPr/>
    </dgm:pt>
    <dgm:pt modelId="{452CB23B-E8E4-4C8C-9067-2044D2F7358A}" type="pres">
      <dgm:prSet presAssocID="{A26DAE21-DFD7-4B37-B906-6E74582512AB}" presName="composite" presStyleCnt="0"/>
      <dgm:spPr/>
    </dgm:pt>
    <dgm:pt modelId="{F45F8FCE-1BE5-4D75-90AD-D71FD7179880}" type="pres">
      <dgm:prSet presAssocID="{A26DAE21-DFD7-4B37-B906-6E74582512AB}" presName="parentText" presStyleLbl="alignNode1" presStyleIdx="1" presStyleCnt="3">
        <dgm:presLayoutVars>
          <dgm:chMax val="1"/>
          <dgm:bulletEnabled val="1"/>
        </dgm:presLayoutVars>
      </dgm:prSet>
      <dgm:spPr/>
    </dgm:pt>
    <dgm:pt modelId="{1E3BD787-4401-4A56-8B3F-2886DDE6DE11}" type="pres">
      <dgm:prSet presAssocID="{A26DAE21-DFD7-4B37-B906-6E74582512AB}" presName="descendantText" presStyleLbl="alignAcc1" presStyleIdx="1" presStyleCnt="3">
        <dgm:presLayoutVars>
          <dgm:bulletEnabled val="1"/>
        </dgm:presLayoutVars>
      </dgm:prSet>
      <dgm:spPr/>
    </dgm:pt>
    <dgm:pt modelId="{9D57324F-1D96-454C-9F33-FF4E8EB47975}" type="pres">
      <dgm:prSet presAssocID="{FB60BF73-AA37-4082-BBAF-4C76E2D6267D}" presName="sp" presStyleCnt="0"/>
      <dgm:spPr/>
    </dgm:pt>
    <dgm:pt modelId="{574FAB27-AE18-4722-A764-571A92B91116}" type="pres">
      <dgm:prSet presAssocID="{A02CDEA2-DA4B-405C-A38E-E6BCD142E83C}" presName="composite" presStyleCnt="0"/>
      <dgm:spPr/>
    </dgm:pt>
    <dgm:pt modelId="{04EB334A-200D-488A-A8DA-71BE33EEC7E5}" type="pres">
      <dgm:prSet presAssocID="{A02CDEA2-DA4B-405C-A38E-E6BCD142E83C}" presName="parentText" presStyleLbl="alignNode1" presStyleIdx="2" presStyleCnt="3">
        <dgm:presLayoutVars>
          <dgm:chMax val="1"/>
          <dgm:bulletEnabled val="1"/>
        </dgm:presLayoutVars>
      </dgm:prSet>
      <dgm:spPr/>
    </dgm:pt>
    <dgm:pt modelId="{89993D4E-D05D-4E6D-A24B-468BCA543E2F}" type="pres">
      <dgm:prSet presAssocID="{A02CDEA2-DA4B-405C-A38E-E6BCD142E83C}" presName="descendantText" presStyleLbl="alignAcc1" presStyleIdx="2" presStyleCnt="3">
        <dgm:presLayoutVars>
          <dgm:bulletEnabled val="1"/>
        </dgm:presLayoutVars>
      </dgm:prSet>
      <dgm:spPr/>
    </dgm:pt>
  </dgm:ptLst>
  <dgm:cxnLst>
    <dgm:cxn modelId="{617DEE01-F2C8-48C6-85D7-38B419303346}" type="presOf" srcId="{42F884C3-5BE2-48B9-8751-90B24FDAD297}" destId="{1E3BD787-4401-4A56-8B3F-2886DDE6DE11}" srcOrd="0" destOrd="0" presId="urn:microsoft.com/office/officeart/2005/8/layout/chevron2"/>
    <dgm:cxn modelId="{6BE95F0E-5904-4B99-8945-13FFA3FDA08A}" type="presOf" srcId="{A02CDEA2-DA4B-405C-A38E-E6BCD142E83C}" destId="{04EB334A-200D-488A-A8DA-71BE33EEC7E5}" srcOrd="0" destOrd="0" presId="urn:microsoft.com/office/officeart/2005/8/layout/chevron2"/>
    <dgm:cxn modelId="{C3AD6216-711C-49DB-89D9-D9A9CF26D95A}" srcId="{A3DBE687-3C9D-40A9-86C5-38EFCFC9ED26}" destId="{69532B34-8C09-4280-B994-A349AF3C906E}" srcOrd="0" destOrd="0" parTransId="{2D41FCA7-3A91-4BAF-AA6F-E78599EDC54E}" sibTransId="{00B8497F-0334-4171-ABDC-467F9015194D}"/>
    <dgm:cxn modelId="{F3549A1D-EA0A-47B2-B1FA-CE10A1287112}" srcId="{A26DAE21-DFD7-4B37-B906-6E74582512AB}" destId="{42F884C3-5BE2-48B9-8751-90B24FDAD297}" srcOrd="0" destOrd="0" parTransId="{C7C76458-F439-45AB-A572-933C9F82B6BE}" sibTransId="{F71011AF-50F4-44FC-8768-A287567AE0D1}"/>
    <dgm:cxn modelId="{C05A3224-AEC4-4EA6-8B46-1DCE05B73F16}" type="presOf" srcId="{58227500-F2BB-4623-B867-C78AAF5DF978}" destId="{89993D4E-D05D-4E6D-A24B-468BCA543E2F}" srcOrd="0" destOrd="1" presId="urn:microsoft.com/office/officeart/2005/8/layout/chevron2"/>
    <dgm:cxn modelId="{08B2B72A-5004-4314-8CAA-A6DA4A04C9E1}" srcId="{A26DAE21-DFD7-4B37-B906-6E74582512AB}" destId="{0D0B9C33-1E77-4748-969C-6FB160558086}" srcOrd="1" destOrd="0" parTransId="{829EA88C-8A50-4E93-9D4E-B32E953D7F85}" sibTransId="{CC17E09B-E38F-4BF1-B533-EAB2D83BE1FD}"/>
    <dgm:cxn modelId="{5DE5D431-F4FD-4D11-9509-59C89301A7C4}" srcId="{1B90B54D-90E4-4384-8BB5-DD7D54EC9D9B}" destId="{A26DAE21-DFD7-4B37-B906-6E74582512AB}" srcOrd="1" destOrd="0" parTransId="{F9CD68B9-C2F5-4CA4-A945-7562708BB955}" sibTransId="{FB60BF73-AA37-4082-BBAF-4C76E2D6267D}"/>
    <dgm:cxn modelId="{2143D747-C6B1-4F77-94D4-80776459B45E}" srcId="{1B90B54D-90E4-4384-8BB5-DD7D54EC9D9B}" destId="{A02CDEA2-DA4B-405C-A38E-E6BCD142E83C}" srcOrd="2" destOrd="0" parTransId="{C9A28871-76A4-42C6-B696-8D1F81A4D2D6}" sibTransId="{2C0D8245-5E64-40DC-9DE6-4D945A71CA44}"/>
    <dgm:cxn modelId="{0C6F206B-809B-4DC5-859F-8AEE28CFCD78}" type="presOf" srcId="{A3DBE687-3C9D-40A9-86C5-38EFCFC9ED26}" destId="{79956C8F-154E-4F9B-8B26-71F02139E2C9}" srcOrd="0" destOrd="0" presId="urn:microsoft.com/office/officeart/2005/8/layout/chevron2"/>
    <dgm:cxn modelId="{1505756B-DD4F-4C42-872D-1CFA98B0FA9E}" srcId="{A02CDEA2-DA4B-405C-A38E-E6BCD142E83C}" destId="{16D25FA0-C626-4840-B217-6F7121188D82}" srcOrd="0" destOrd="0" parTransId="{7B5816B3-AFE9-457A-8C7B-999FB8E83A6B}" sibTransId="{71B62CD8-FEFD-43C3-AC1F-AE5F525C927C}"/>
    <dgm:cxn modelId="{671DF14D-550A-414C-A7C5-7C8159DC823C}" type="presOf" srcId="{D5370E48-4308-4D6F-B0A0-43E2A45AE0DA}" destId="{89993D4E-D05D-4E6D-A24B-468BCA543E2F}" srcOrd="0" destOrd="2" presId="urn:microsoft.com/office/officeart/2005/8/layout/chevron2"/>
    <dgm:cxn modelId="{627BEA51-2525-4C83-8C22-0D41051B8B2F}" type="presOf" srcId="{16D25FA0-C626-4840-B217-6F7121188D82}" destId="{89993D4E-D05D-4E6D-A24B-468BCA543E2F}" srcOrd="0" destOrd="0" presId="urn:microsoft.com/office/officeart/2005/8/layout/chevron2"/>
    <dgm:cxn modelId="{CC50C973-5375-4E29-828D-802539B3EA31}" type="presOf" srcId="{0D0B9C33-1E77-4748-969C-6FB160558086}" destId="{1E3BD787-4401-4A56-8B3F-2886DDE6DE11}" srcOrd="0" destOrd="1" presId="urn:microsoft.com/office/officeart/2005/8/layout/chevron2"/>
    <dgm:cxn modelId="{DBF6A87D-FA72-45B1-AA0D-D8959CFB5E18}" srcId="{1B90B54D-90E4-4384-8BB5-DD7D54EC9D9B}" destId="{A3DBE687-3C9D-40A9-86C5-38EFCFC9ED26}" srcOrd="0" destOrd="0" parTransId="{85F3A67B-D2DC-4818-8BF5-34CA4D7AB39A}" sibTransId="{653A2F3A-2F2A-4339-B233-633C33838E4E}"/>
    <dgm:cxn modelId="{73FBAF98-FE02-4B64-AAF6-FD5DB49BD77C}" type="presOf" srcId="{69532B34-8C09-4280-B994-A349AF3C906E}" destId="{06ECE86B-D5BC-427B-B68E-B9FEDC0EB6EE}" srcOrd="0" destOrd="0" presId="urn:microsoft.com/office/officeart/2005/8/layout/chevron2"/>
    <dgm:cxn modelId="{91533C9F-4EED-4933-AA06-8B0FE7CD4B03}" srcId="{A26DAE21-DFD7-4B37-B906-6E74582512AB}" destId="{D9B5FFDE-5225-4B6B-A2CF-BAC7ED53A96B}" srcOrd="2" destOrd="0" parTransId="{55067D4D-3CCE-4A22-BF33-2F9E8721D5AC}" sibTransId="{E09497E5-86A2-418D-B1E2-482A085A7E7D}"/>
    <dgm:cxn modelId="{F27AE0A2-2C3F-45E7-A1D3-04B8131C2091}" type="presOf" srcId="{D9B5FFDE-5225-4B6B-A2CF-BAC7ED53A96B}" destId="{1E3BD787-4401-4A56-8B3F-2886DDE6DE11}" srcOrd="0" destOrd="2" presId="urn:microsoft.com/office/officeart/2005/8/layout/chevron2"/>
    <dgm:cxn modelId="{32A0F0BC-6DA0-485A-A42A-F918569BD91D}" srcId="{A3DBE687-3C9D-40A9-86C5-38EFCFC9ED26}" destId="{4862670D-E288-4E9B-AAA8-D61646FE5697}" srcOrd="1" destOrd="0" parTransId="{02248A26-6003-4B7C-87C2-1CFD5555CC8B}" sibTransId="{0A141654-23F4-4A9B-8B32-7DF2F37E70B9}"/>
    <dgm:cxn modelId="{571C88C4-A576-410E-9019-3B7B22FD97EE}" type="presOf" srcId="{1B90B54D-90E4-4384-8BB5-DD7D54EC9D9B}" destId="{F1746766-8AB4-4498-B10F-C47343BEDD05}" srcOrd="0" destOrd="0" presId="urn:microsoft.com/office/officeart/2005/8/layout/chevron2"/>
    <dgm:cxn modelId="{F9B22DCA-ED18-44A4-AB52-0FDC295C277E}" type="presOf" srcId="{713F3318-C559-4C63-A86D-D6D993EC51A8}" destId="{06ECE86B-D5BC-427B-B68E-B9FEDC0EB6EE}" srcOrd="0" destOrd="2" presId="urn:microsoft.com/office/officeart/2005/8/layout/chevron2"/>
    <dgm:cxn modelId="{306615EB-322F-48EF-AD1D-D34346F2DC77}" type="presOf" srcId="{A26DAE21-DFD7-4B37-B906-6E74582512AB}" destId="{F45F8FCE-1BE5-4D75-90AD-D71FD7179880}" srcOrd="0" destOrd="0" presId="urn:microsoft.com/office/officeart/2005/8/layout/chevron2"/>
    <dgm:cxn modelId="{7FDAF8EE-72E8-46B6-B47F-F55D6368EF81}" srcId="{A3DBE687-3C9D-40A9-86C5-38EFCFC9ED26}" destId="{713F3318-C559-4C63-A86D-D6D993EC51A8}" srcOrd="2" destOrd="0" parTransId="{3550C8B8-52A4-45E4-B384-1ED00769E280}" sibTransId="{830FBC11-6A72-4A02-BCA9-05B0E8D9CC42}"/>
    <dgm:cxn modelId="{933468FC-CE7D-4122-B64C-2F6C461DD559}" srcId="{A02CDEA2-DA4B-405C-A38E-E6BCD142E83C}" destId="{58227500-F2BB-4623-B867-C78AAF5DF978}" srcOrd="1" destOrd="0" parTransId="{4D2F8FB0-A5D5-46A4-AAEB-C4ACAE391AC0}" sibTransId="{0B3222CA-5B3A-4F2C-91B5-C290B2383DDB}"/>
    <dgm:cxn modelId="{807CDBFF-3A74-478F-A17F-8C1355A9BD1A}" type="presOf" srcId="{4862670D-E288-4E9B-AAA8-D61646FE5697}" destId="{06ECE86B-D5BC-427B-B68E-B9FEDC0EB6EE}" srcOrd="0" destOrd="1" presId="urn:microsoft.com/office/officeart/2005/8/layout/chevron2"/>
    <dgm:cxn modelId="{76ADE5FF-26AD-4993-B211-754EBADD00AC}" srcId="{A02CDEA2-DA4B-405C-A38E-E6BCD142E83C}" destId="{D5370E48-4308-4D6F-B0A0-43E2A45AE0DA}" srcOrd="2" destOrd="0" parTransId="{6F680546-4F99-4FE9-8143-5E840E9F20AB}" sibTransId="{A340FAC4-26CD-411C-9257-F0222BE47F3F}"/>
    <dgm:cxn modelId="{5177355A-816C-4B72-BF89-FA26C9005B3C}" type="presParOf" srcId="{F1746766-8AB4-4498-B10F-C47343BEDD05}" destId="{64AF3BDA-FF24-4241-975A-28FD3463296A}" srcOrd="0" destOrd="0" presId="urn:microsoft.com/office/officeart/2005/8/layout/chevron2"/>
    <dgm:cxn modelId="{9192529A-F570-4EB1-94E5-B3B38C6F8D08}" type="presParOf" srcId="{64AF3BDA-FF24-4241-975A-28FD3463296A}" destId="{79956C8F-154E-4F9B-8B26-71F02139E2C9}" srcOrd="0" destOrd="0" presId="urn:microsoft.com/office/officeart/2005/8/layout/chevron2"/>
    <dgm:cxn modelId="{89308123-4EC7-4645-8C38-C18DAC5E18A0}" type="presParOf" srcId="{64AF3BDA-FF24-4241-975A-28FD3463296A}" destId="{06ECE86B-D5BC-427B-B68E-B9FEDC0EB6EE}" srcOrd="1" destOrd="0" presId="urn:microsoft.com/office/officeart/2005/8/layout/chevron2"/>
    <dgm:cxn modelId="{3180E002-6A6A-4F4E-AF72-00CDAFEFDE70}" type="presParOf" srcId="{F1746766-8AB4-4498-B10F-C47343BEDD05}" destId="{9098C287-1446-498E-AF07-E4F5AFC68ABF}" srcOrd="1" destOrd="0" presId="urn:microsoft.com/office/officeart/2005/8/layout/chevron2"/>
    <dgm:cxn modelId="{BA0AD5CD-56E8-4799-8697-891D0AD185AF}" type="presParOf" srcId="{F1746766-8AB4-4498-B10F-C47343BEDD05}" destId="{452CB23B-E8E4-4C8C-9067-2044D2F7358A}" srcOrd="2" destOrd="0" presId="urn:microsoft.com/office/officeart/2005/8/layout/chevron2"/>
    <dgm:cxn modelId="{0BF227AE-904C-42C7-B761-A9D8712EAD64}" type="presParOf" srcId="{452CB23B-E8E4-4C8C-9067-2044D2F7358A}" destId="{F45F8FCE-1BE5-4D75-90AD-D71FD7179880}" srcOrd="0" destOrd="0" presId="urn:microsoft.com/office/officeart/2005/8/layout/chevron2"/>
    <dgm:cxn modelId="{F4968895-3475-4049-8DF1-3F42150213A3}" type="presParOf" srcId="{452CB23B-E8E4-4C8C-9067-2044D2F7358A}" destId="{1E3BD787-4401-4A56-8B3F-2886DDE6DE11}" srcOrd="1" destOrd="0" presId="urn:microsoft.com/office/officeart/2005/8/layout/chevron2"/>
    <dgm:cxn modelId="{547BF865-E7A3-4136-86FD-1015E705A0C2}" type="presParOf" srcId="{F1746766-8AB4-4498-B10F-C47343BEDD05}" destId="{9D57324F-1D96-454C-9F33-FF4E8EB47975}" srcOrd="3" destOrd="0" presId="urn:microsoft.com/office/officeart/2005/8/layout/chevron2"/>
    <dgm:cxn modelId="{DFAB7616-BAC6-41F7-8CB1-6277526A4C3C}" type="presParOf" srcId="{F1746766-8AB4-4498-B10F-C47343BEDD05}" destId="{574FAB27-AE18-4722-A764-571A92B91116}" srcOrd="4" destOrd="0" presId="urn:microsoft.com/office/officeart/2005/8/layout/chevron2"/>
    <dgm:cxn modelId="{795A61EA-B3E7-4966-9D89-7773A966A1F0}" type="presParOf" srcId="{574FAB27-AE18-4722-A764-571A92B91116}" destId="{04EB334A-200D-488A-A8DA-71BE33EEC7E5}" srcOrd="0" destOrd="0" presId="urn:microsoft.com/office/officeart/2005/8/layout/chevron2"/>
    <dgm:cxn modelId="{70AF9B59-6F5E-4F3E-AC86-9822E5F7D3BF}" type="presParOf" srcId="{574FAB27-AE18-4722-A764-571A92B91116}" destId="{89993D4E-D05D-4E6D-A24B-468BCA543E2F}"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EC8739-5039-4FAF-839F-FE8755C6C073}" type="doc">
      <dgm:prSet loTypeId="urn:microsoft.com/office/officeart/2005/8/layout/chevron2" loCatId="process" qsTypeId="urn:microsoft.com/office/officeart/2005/8/quickstyle/3d1" qsCatId="3D" csTypeId="urn:microsoft.com/office/officeart/2005/8/colors/colorful5" csCatId="colorful" phldr="1"/>
      <dgm:spPr/>
      <dgm:t>
        <a:bodyPr/>
        <a:lstStyle/>
        <a:p>
          <a:endParaRPr lang="nl-NL"/>
        </a:p>
      </dgm:t>
    </dgm:pt>
    <dgm:pt modelId="{1457DA3B-45BF-4052-8778-7057198BC81E}">
      <dgm:prSet phldrT="[Tekst]">
        <dgm:style>
          <a:lnRef idx="2">
            <a:schemeClr val="accent6"/>
          </a:lnRef>
          <a:fillRef idx="1">
            <a:schemeClr val="lt1"/>
          </a:fillRef>
          <a:effectRef idx="0">
            <a:schemeClr val="accent6"/>
          </a:effectRef>
          <a:fontRef idx="minor">
            <a:schemeClr val="dk1"/>
          </a:fontRef>
        </dgm:style>
      </dgm:prSet>
      <dgm:spPr>
        <a:solidFill>
          <a:srgbClr val="FFC000"/>
        </a:solidFill>
      </dgm:spPr>
      <dgm:t>
        <a:bodyPr/>
        <a:lstStyle/>
        <a:p>
          <a:pPr>
            <a:lnSpc>
              <a:spcPct val="100000"/>
            </a:lnSpc>
          </a:pPr>
          <a:r>
            <a:rPr lang="nl-NL" dirty="0"/>
            <a:t>Afweging 4 </a:t>
          </a:r>
        </a:p>
      </dgm:t>
    </dgm:pt>
    <dgm:pt modelId="{A81CB25E-F738-46A9-A7A2-362FF6E31D9E}" type="parTrans" cxnId="{E378E77A-A725-4B69-AF95-B6165B50D746}">
      <dgm:prSet/>
      <dgm:spPr/>
      <dgm:t>
        <a:bodyPr/>
        <a:lstStyle/>
        <a:p>
          <a:endParaRPr lang="nl-NL"/>
        </a:p>
      </dgm:t>
    </dgm:pt>
    <dgm:pt modelId="{DBC36251-E553-4125-935C-AB4588A97978}" type="sibTrans" cxnId="{E378E77A-A725-4B69-AF95-B6165B50D746}">
      <dgm:prSet/>
      <dgm:spPr/>
      <dgm:t>
        <a:bodyPr/>
        <a:lstStyle/>
        <a:p>
          <a:endParaRPr lang="nl-NL"/>
        </a:p>
      </dgm:t>
    </dgm:pt>
    <dgm:pt modelId="{E4C07636-6FFB-47B1-BDD5-A859CF175D54}">
      <dgm:prSet phldrT="[Tekst]"/>
      <dgm:spPr/>
      <dgm:t>
        <a:bodyPr/>
        <a:lstStyle/>
        <a:p>
          <a:pPr>
            <a:lnSpc>
              <a:spcPct val="100000"/>
            </a:lnSpc>
          </a:pPr>
          <a:r>
            <a:rPr lang="nl-NL" dirty="0"/>
            <a:t>Aanvaarden betrokkenen hulp om  gevaar van onveiligheid af te wenden en zijn zij bereid zich hiervoor in te zetten?</a:t>
          </a:r>
        </a:p>
      </dgm:t>
    </dgm:pt>
    <dgm:pt modelId="{62C829CA-BF1F-44B9-9C90-41BEE0EDEE68}" type="parTrans" cxnId="{E25500EA-D212-4919-A556-8CDB6DFE9A67}">
      <dgm:prSet/>
      <dgm:spPr/>
      <dgm:t>
        <a:bodyPr/>
        <a:lstStyle/>
        <a:p>
          <a:endParaRPr lang="nl-NL"/>
        </a:p>
      </dgm:t>
    </dgm:pt>
    <dgm:pt modelId="{566D3BBB-398A-4A15-98C9-C014FA70703B}" type="sibTrans" cxnId="{E25500EA-D212-4919-A556-8CDB6DFE9A67}">
      <dgm:prSet/>
      <dgm:spPr/>
      <dgm:t>
        <a:bodyPr/>
        <a:lstStyle/>
        <a:p>
          <a:endParaRPr lang="nl-NL"/>
        </a:p>
      </dgm:t>
    </dgm:pt>
    <dgm:pt modelId="{B781A843-68CF-4C1D-ABBF-8FEF2F2F4D31}">
      <dgm:prSet phldrT="[Tekst]"/>
      <dgm:spPr/>
      <dgm:t>
        <a:bodyPr/>
        <a:lstStyle/>
        <a:p>
          <a:pPr>
            <a:lnSpc>
              <a:spcPct val="100000"/>
            </a:lnSpc>
          </a:pPr>
          <a:r>
            <a:rPr lang="nl-NL" dirty="0"/>
            <a:t>Ja &gt; hulp bieden of organiseren / ga verder met afweging 5 </a:t>
          </a:r>
        </a:p>
      </dgm:t>
    </dgm:pt>
    <dgm:pt modelId="{851002FD-8C23-4F8A-8898-FF9E80B8DFB7}" type="parTrans" cxnId="{EBDE50A2-FD4D-40A5-BACB-A1612A68DE29}">
      <dgm:prSet/>
      <dgm:spPr/>
      <dgm:t>
        <a:bodyPr/>
        <a:lstStyle/>
        <a:p>
          <a:endParaRPr lang="nl-NL"/>
        </a:p>
      </dgm:t>
    </dgm:pt>
    <dgm:pt modelId="{205029B4-2D2D-4F45-8A21-996032DB189F}" type="sibTrans" cxnId="{EBDE50A2-FD4D-40A5-BACB-A1612A68DE29}">
      <dgm:prSet/>
      <dgm:spPr/>
      <dgm:t>
        <a:bodyPr/>
        <a:lstStyle/>
        <a:p>
          <a:endParaRPr lang="nl-NL"/>
        </a:p>
      </dgm:t>
    </dgm:pt>
    <dgm:pt modelId="{A26E7667-BD58-4C36-AB87-C364E1EF62CE}">
      <dgm:prSet phldrT="[Tekst]"/>
      <dgm:spPr/>
      <dgm:t>
        <a:bodyPr/>
        <a:lstStyle/>
        <a:p>
          <a:pPr>
            <a:lnSpc>
              <a:spcPct val="100000"/>
            </a:lnSpc>
          </a:pPr>
          <a:r>
            <a:rPr lang="nl-NL" dirty="0"/>
            <a:t>Afweging 5 </a:t>
          </a:r>
        </a:p>
      </dgm:t>
    </dgm:pt>
    <dgm:pt modelId="{EC3A84D4-B0BD-429F-8AB8-1A19595B993C}" type="parTrans" cxnId="{8E8ADEB3-433A-4E3F-8DBB-E4DE318C4067}">
      <dgm:prSet/>
      <dgm:spPr/>
      <dgm:t>
        <a:bodyPr/>
        <a:lstStyle/>
        <a:p>
          <a:endParaRPr lang="nl-NL"/>
        </a:p>
      </dgm:t>
    </dgm:pt>
    <dgm:pt modelId="{AB6E176D-4791-4168-86EE-1FF830D6B4F8}" type="sibTrans" cxnId="{8E8ADEB3-433A-4E3F-8DBB-E4DE318C4067}">
      <dgm:prSet/>
      <dgm:spPr/>
      <dgm:t>
        <a:bodyPr/>
        <a:lstStyle/>
        <a:p>
          <a:endParaRPr lang="nl-NL"/>
        </a:p>
      </dgm:t>
    </dgm:pt>
    <dgm:pt modelId="{EEFD20CE-C77F-4F2A-B8E8-B249468E96D7}">
      <dgm:prSet phldrT="[Tekst]"/>
      <dgm:spPr/>
      <dgm:t>
        <a:bodyPr/>
        <a:lstStyle/>
        <a:p>
          <a:pPr>
            <a:lnSpc>
              <a:spcPct val="100000"/>
            </a:lnSpc>
          </a:pPr>
          <a:r>
            <a:rPr lang="nl-NL" dirty="0"/>
            <a:t>Leidt de hulp binnen de gewenste tijd tot de noodzakelijke resultaten met betrekking tot veiligheid?</a:t>
          </a:r>
        </a:p>
      </dgm:t>
    </dgm:pt>
    <dgm:pt modelId="{EBFE8F91-4788-42CD-BC4D-5EFE9B8B2354}" type="parTrans" cxnId="{500FC6AF-8479-44D0-9E3C-202A6DF3AC73}">
      <dgm:prSet/>
      <dgm:spPr/>
      <dgm:t>
        <a:bodyPr/>
        <a:lstStyle/>
        <a:p>
          <a:endParaRPr lang="nl-NL"/>
        </a:p>
      </dgm:t>
    </dgm:pt>
    <dgm:pt modelId="{DF4CED93-733D-45C7-ABDE-D4A3259F0AAD}" type="sibTrans" cxnId="{500FC6AF-8479-44D0-9E3C-202A6DF3AC73}">
      <dgm:prSet/>
      <dgm:spPr/>
      <dgm:t>
        <a:bodyPr/>
        <a:lstStyle/>
        <a:p>
          <a:endParaRPr lang="nl-NL"/>
        </a:p>
      </dgm:t>
    </dgm:pt>
    <dgm:pt modelId="{E193B9AC-CE1A-4C9F-9871-484D7956C027}">
      <dgm:prSet phldrT="[Tekst]"/>
      <dgm:spPr/>
      <dgm:t>
        <a:bodyPr/>
        <a:lstStyle/>
        <a:p>
          <a:pPr>
            <a:lnSpc>
              <a:spcPct val="100000"/>
            </a:lnSpc>
          </a:pPr>
          <a:r>
            <a:rPr lang="nl-NL" dirty="0"/>
            <a:t>Ja &gt; hulp starten en met ketenpartners afspreken hoe de monitoring zal plaats vinden</a:t>
          </a:r>
        </a:p>
      </dgm:t>
    </dgm:pt>
    <dgm:pt modelId="{93CDF041-01EA-493B-983A-7CA2FD0FE9F3}" type="parTrans" cxnId="{5A01E488-336A-40F7-9DA1-AA947F396411}">
      <dgm:prSet/>
      <dgm:spPr/>
      <dgm:t>
        <a:bodyPr/>
        <a:lstStyle/>
        <a:p>
          <a:endParaRPr lang="nl-NL"/>
        </a:p>
      </dgm:t>
    </dgm:pt>
    <dgm:pt modelId="{98FFAD98-7A99-4232-B795-E2A314EB0ACE}" type="sibTrans" cxnId="{5A01E488-336A-40F7-9DA1-AA947F396411}">
      <dgm:prSet/>
      <dgm:spPr/>
      <dgm:t>
        <a:bodyPr/>
        <a:lstStyle/>
        <a:p>
          <a:endParaRPr lang="nl-NL"/>
        </a:p>
      </dgm:t>
    </dgm:pt>
    <dgm:pt modelId="{25D1151E-2BEE-4586-8EBA-9F9879ED9E4A}">
      <dgm:prSet phldrT="[Tekst]"/>
      <dgm:spPr/>
      <dgm:t>
        <a:bodyPr/>
        <a:lstStyle/>
        <a:p>
          <a:pPr>
            <a:lnSpc>
              <a:spcPct val="100000"/>
            </a:lnSpc>
          </a:pPr>
          <a:r>
            <a:rPr lang="nl-NL" dirty="0"/>
            <a:t>Nee &gt; melden bij Veilig Thuis</a:t>
          </a:r>
        </a:p>
      </dgm:t>
    </dgm:pt>
    <dgm:pt modelId="{37AAD032-635D-40FA-9B4E-186E11EF6BAC}" type="parTrans" cxnId="{5B552FE8-27E3-4AFA-8091-FEAF3D4E177F}">
      <dgm:prSet/>
      <dgm:spPr/>
      <dgm:t>
        <a:bodyPr/>
        <a:lstStyle/>
        <a:p>
          <a:endParaRPr lang="nl-NL"/>
        </a:p>
      </dgm:t>
    </dgm:pt>
    <dgm:pt modelId="{9B93B8B9-6EE6-4280-B636-392A3B824DC5}" type="sibTrans" cxnId="{5B552FE8-27E3-4AFA-8091-FEAF3D4E177F}">
      <dgm:prSet/>
      <dgm:spPr/>
      <dgm:t>
        <a:bodyPr/>
        <a:lstStyle/>
        <a:p>
          <a:endParaRPr lang="nl-NL"/>
        </a:p>
      </dgm:t>
    </dgm:pt>
    <dgm:pt modelId="{4FD95DC1-9923-4822-91AE-623A820259E2}">
      <dgm:prSet phldrT="[Tekst]"/>
      <dgm:spPr/>
      <dgm:t>
        <a:bodyPr/>
        <a:lstStyle/>
        <a:p>
          <a:pPr>
            <a:lnSpc>
              <a:spcPct val="100000"/>
            </a:lnSpc>
          </a:pPr>
          <a:r>
            <a:rPr lang="nl-NL" dirty="0"/>
            <a:t>Nee &gt; (opnieuw) melden bij Veilig Thuis</a:t>
          </a:r>
        </a:p>
      </dgm:t>
    </dgm:pt>
    <dgm:pt modelId="{06D8DFEC-78C0-4D69-9B5F-D42D494FF19E}" type="parTrans" cxnId="{D4FA564B-9EB1-4DB8-B323-9A5BB56DAF10}">
      <dgm:prSet/>
      <dgm:spPr/>
      <dgm:t>
        <a:bodyPr/>
        <a:lstStyle/>
        <a:p>
          <a:endParaRPr lang="nl-NL"/>
        </a:p>
      </dgm:t>
    </dgm:pt>
    <dgm:pt modelId="{38545FDC-58EB-4D80-82EA-480BFC8B043B}" type="sibTrans" cxnId="{D4FA564B-9EB1-4DB8-B323-9A5BB56DAF10}">
      <dgm:prSet/>
      <dgm:spPr/>
      <dgm:t>
        <a:bodyPr/>
        <a:lstStyle/>
        <a:p>
          <a:endParaRPr lang="nl-NL"/>
        </a:p>
      </dgm:t>
    </dgm:pt>
    <dgm:pt modelId="{105093A6-2E49-401B-8A4D-C8B4FBEAC6C1}" type="pres">
      <dgm:prSet presAssocID="{C2EC8739-5039-4FAF-839F-FE8755C6C073}" presName="linearFlow" presStyleCnt="0">
        <dgm:presLayoutVars>
          <dgm:dir/>
          <dgm:animLvl val="lvl"/>
          <dgm:resizeHandles val="exact"/>
        </dgm:presLayoutVars>
      </dgm:prSet>
      <dgm:spPr/>
    </dgm:pt>
    <dgm:pt modelId="{9B8110E9-F61E-4499-9358-D711AF52D170}" type="pres">
      <dgm:prSet presAssocID="{1457DA3B-45BF-4052-8778-7057198BC81E}" presName="composite" presStyleCnt="0"/>
      <dgm:spPr/>
    </dgm:pt>
    <dgm:pt modelId="{17332421-06DA-4D67-A1A7-1CA04BF42970}" type="pres">
      <dgm:prSet presAssocID="{1457DA3B-45BF-4052-8778-7057198BC81E}" presName="parentText" presStyleLbl="alignNode1" presStyleIdx="0" presStyleCnt="2">
        <dgm:presLayoutVars>
          <dgm:chMax val="1"/>
          <dgm:bulletEnabled val="1"/>
        </dgm:presLayoutVars>
      </dgm:prSet>
      <dgm:spPr/>
    </dgm:pt>
    <dgm:pt modelId="{CE3A6B1B-A900-400C-BAB2-D0F0DC872EA3}" type="pres">
      <dgm:prSet presAssocID="{1457DA3B-45BF-4052-8778-7057198BC81E}" presName="descendantText" presStyleLbl="alignAcc1" presStyleIdx="0" presStyleCnt="2">
        <dgm:presLayoutVars>
          <dgm:bulletEnabled val="1"/>
        </dgm:presLayoutVars>
      </dgm:prSet>
      <dgm:spPr/>
    </dgm:pt>
    <dgm:pt modelId="{680737B3-57E0-4886-84AC-705F9A9FE438}" type="pres">
      <dgm:prSet presAssocID="{DBC36251-E553-4125-935C-AB4588A97978}" presName="sp" presStyleCnt="0"/>
      <dgm:spPr/>
    </dgm:pt>
    <dgm:pt modelId="{14056256-A068-408E-9C42-8E3F15B64B7C}" type="pres">
      <dgm:prSet presAssocID="{A26E7667-BD58-4C36-AB87-C364E1EF62CE}" presName="composite" presStyleCnt="0"/>
      <dgm:spPr/>
    </dgm:pt>
    <dgm:pt modelId="{B87BF7CB-0145-4829-AD9E-D9FFD79076CC}" type="pres">
      <dgm:prSet presAssocID="{A26E7667-BD58-4C36-AB87-C364E1EF62CE}" presName="parentText" presStyleLbl="alignNode1" presStyleIdx="1" presStyleCnt="2">
        <dgm:presLayoutVars>
          <dgm:chMax val="1"/>
          <dgm:bulletEnabled val="1"/>
        </dgm:presLayoutVars>
      </dgm:prSet>
      <dgm:spPr/>
    </dgm:pt>
    <dgm:pt modelId="{D3FB9D20-286D-49F6-B7F8-871879C59C98}" type="pres">
      <dgm:prSet presAssocID="{A26E7667-BD58-4C36-AB87-C364E1EF62CE}" presName="descendantText" presStyleLbl="alignAcc1" presStyleIdx="1" presStyleCnt="2">
        <dgm:presLayoutVars>
          <dgm:bulletEnabled val="1"/>
        </dgm:presLayoutVars>
      </dgm:prSet>
      <dgm:spPr/>
    </dgm:pt>
  </dgm:ptLst>
  <dgm:cxnLst>
    <dgm:cxn modelId="{C7197113-1D93-424D-A152-C51F02145779}" type="presOf" srcId="{E193B9AC-CE1A-4C9F-9871-484D7956C027}" destId="{D3FB9D20-286D-49F6-B7F8-871879C59C98}" srcOrd="0" destOrd="1" presId="urn:microsoft.com/office/officeart/2005/8/layout/chevron2"/>
    <dgm:cxn modelId="{D9CC7266-6C32-427F-8658-0E74093C8C03}" type="presOf" srcId="{4FD95DC1-9923-4822-91AE-623A820259E2}" destId="{D3FB9D20-286D-49F6-B7F8-871879C59C98}" srcOrd="0" destOrd="2" presId="urn:microsoft.com/office/officeart/2005/8/layout/chevron2"/>
    <dgm:cxn modelId="{D4FA564B-9EB1-4DB8-B323-9A5BB56DAF10}" srcId="{A26E7667-BD58-4C36-AB87-C364E1EF62CE}" destId="{4FD95DC1-9923-4822-91AE-623A820259E2}" srcOrd="2" destOrd="0" parTransId="{06D8DFEC-78C0-4D69-9B5F-D42D494FF19E}" sibTransId="{38545FDC-58EB-4D80-82EA-480BFC8B043B}"/>
    <dgm:cxn modelId="{E378E77A-A725-4B69-AF95-B6165B50D746}" srcId="{C2EC8739-5039-4FAF-839F-FE8755C6C073}" destId="{1457DA3B-45BF-4052-8778-7057198BC81E}" srcOrd="0" destOrd="0" parTransId="{A81CB25E-F738-46A9-A7A2-362FF6E31D9E}" sibTransId="{DBC36251-E553-4125-935C-AB4588A97978}"/>
    <dgm:cxn modelId="{184B7780-78C9-4372-9263-A52061EB3106}" type="presOf" srcId="{A26E7667-BD58-4C36-AB87-C364E1EF62CE}" destId="{B87BF7CB-0145-4829-AD9E-D9FFD79076CC}" srcOrd="0" destOrd="0" presId="urn:microsoft.com/office/officeart/2005/8/layout/chevron2"/>
    <dgm:cxn modelId="{5A01E488-336A-40F7-9DA1-AA947F396411}" srcId="{A26E7667-BD58-4C36-AB87-C364E1EF62CE}" destId="{E193B9AC-CE1A-4C9F-9871-484D7956C027}" srcOrd="1" destOrd="0" parTransId="{93CDF041-01EA-493B-983A-7CA2FD0FE9F3}" sibTransId="{98FFAD98-7A99-4232-B795-E2A314EB0ACE}"/>
    <dgm:cxn modelId="{EBDE50A2-FD4D-40A5-BACB-A1612A68DE29}" srcId="{1457DA3B-45BF-4052-8778-7057198BC81E}" destId="{B781A843-68CF-4C1D-ABBF-8FEF2F2F4D31}" srcOrd="1" destOrd="0" parTransId="{851002FD-8C23-4F8A-8898-FF9E80B8DFB7}" sibTransId="{205029B4-2D2D-4F45-8A21-996032DB189F}"/>
    <dgm:cxn modelId="{30F897A3-BA19-457A-BCF9-032170E4E210}" type="presOf" srcId="{1457DA3B-45BF-4052-8778-7057198BC81E}" destId="{17332421-06DA-4D67-A1A7-1CA04BF42970}" srcOrd="0" destOrd="0" presId="urn:microsoft.com/office/officeart/2005/8/layout/chevron2"/>
    <dgm:cxn modelId="{9FA7C4A8-A7EF-4F5D-8841-177707707BA4}" type="presOf" srcId="{B781A843-68CF-4C1D-ABBF-8FEF2F2F4D31}" destId="{CE3A6B1B-A900-400C-BAB2-D0F0DC872EA3}" srcOrd="0" destOrd="1" presId="urn:microsoft.com/office/officeart/2005/8/layout/chevron2"/>
    <dgm:cxn modelId="{901C22AF-5733-436C-BDA5-09B3BDEFFDFC}" type="presOf" srcId="{C2EC8739-5039-4FAF-839F-FE8755C6C073}" destId="{105093A6-2E49-401B-8A4D-C8B4FBEAC6C1}" srcOrd="0" destOrd="0" presId="urn:microsoft.com/office/officeart/2005/8/layout/chevron2"/>
    <dgm:cxn modelId="{500FC6AF-8479-44D0-9E3C-202A6DF3AC73}" srcId="{A26E7667-BD58-4C36-AB87-C364E1EF62CE}" destId="{EEFD20CE-C77F-4F2A-B8E8-B249468E96D7}" srcOrd="0" destOrd="0" parTransId="{EBFE8F91-4788-42CD-BC4D-5EFE9B8B2354}" sibTransId="{DF4CED93-733D-45C7-ABDE-D4A3259F0AAD}"/>
    <dgm:cxn modelId="{8E8ADEB3-433A-4E3F-8DBB-E4DE318C4067}" srcId="{C2EC8739-5039-4FAF-839F-FE8755C6C073}" destId="{A26E7667-BD58-4C36-AB87-C364E1EF62CE}" srcOrd="1" destOrd="0" parTransId="{EC3A84D4-B0BD-429F-8AB8-1A19595B993C}" sibTransId="{AB6E176D-4791-4168-86EE-1FF830D6B4F8}"/>
    <dgm:cxn modelId="{7C4C6BBF-74EE-47F8-A8B5-D77895888E01}" type="presOf" srcId="{E4C07636-6FFB-47B1-BDD5-A859CF175D54}" destId="{CE3A6B1B-A900-400C-BAB2-D0F0DC872EA3}" srcOrd="0" destOrd="0" presId="urn:microsoft.com/office/officeart/2005/8/layout/chevron2"/>
    <dgm:cxn modelId="{5B552FE8-27E3-4AFA-8091-FEAF3D4E177F}" srcId="{1457DA3B-45BF-4052-8778-7057198BC81E}" destId="{25D1151E-2BEE-4586-8EBA-9F9879ED9E4A}" srcOrd="2" destOrd="0" parTransId="{37AAD032-635D-40FA-9B4E-186E11EF6BAC}" sibTransId="{9B93B8B9-6EE6-4280-B636-392A3B824DC5}"/>
    <dgm:cxn modelId="{E25500EA-D212-4919-A556-8CDB6DFE9A67}" srcId="{1457DA3B-45BF-4052-8778-7057198BC81E}" destId="{E4C07636-6FFB-47B1-BDD5-A859CF175D54}" srcOrd="0" destOrd="0" parTransId="{62C829CA-BF1F-44B9-9C90-41BEE0EDEE68}" sibTransId="{566D3BBB-398A-4A15-98C9-C014FA70703B}"/>
    <dgm:cxn modelId="{D6DDA0F2-016E-4405-BC91-0E64587DF604}" type="presOf" srcId="{EEFD20CE-C77F-4F2A-B8E8-B249468E96D7}" destId="{D3FB9D20-286D-49F6-B7F8-871879C59C98}" srcOrd="0" destOrd="0" presId="urn:microsoft.com/office/officeart/2005/8/layout/chevron2"/>
    <dgm:cxn modelId="{6D5B23F8-702C-4448-A9DA-80F45E504150}" type="presOf" srcId="{25D1151E-2BEE-4586-8EBA-9F9879ED9E4A}" destId="{CE3A6B1B-A900-400C-BAB2-D0F0DC872EA3}" srcOrd="0" destOrd="2" presId="urn:microsoft.com/office/officeart/2005/8/layout/chevron2"/>
    <dgm:cxn modelId="{99C56961-E9AD-4196-AEDA-D8351C5FB436}" type="presParOf" srcId="{105093A6-2E49-401B-8A4D-C8B4FBEAC6C1}" destId="{9B8110E9-F61E-4499-9358-D711AF52D170}" srcOrd="0" destOrd="0" presId="urn:microsoft.com/office/officeart/2005/8/layout/chevron2"/>
    <dgm:cxn modelId="{90EA95B5-36F8-44DC-99D1-F7EC00B6A841}" type="presParOf" srcId="{9B8110E9-F61E-4499-9358-D711AF52D170}" destId="{17332421-06DA-4D67-A1A7-1CA04BF42970}" srcOrd="0" destOrd="0" presId="urn:microsoft.com/office/officeart/2005/8/layout/chevron2"/>
    <dgm:cxn modelId="{D7F06AEE-100F-4B6E-9587-5B786DEBB0C8}" type="presParOf" srcId="{9B8110E9-F61E-4499-9358-D711AF52D170}" destId="{CE3A6B1B-A900-400C-BAB2-D0F0DC872EA3}" srcOrd="1" destOrd="0" presId="urn:microsoft.com/office/officeart/2005/8/layout/chevron2"/>
    <dgm:cxn modelId="{5BB13929-99DF-4EBE-BAAF-8B3B2893353A}" type="presParOf" srcId="{105093A6-2E49-401B-8A4D-C8B4FBEAC6C1}" destId="{680737B3-57E0-4886-84AC-705F9A9FE438}" srcOrd="1" destOrd="0" presId="urn:microsoft.com/office/officeart/2005/8/layout/chevron2"/>
    <dgm:cxn modelId="{EE6B31FA-C1EF-4BB6-9E3F-147A32BCAA89}" type="presParOf" srcId="{105093A6-2E49-401B-8A4D-C8B4FBEAC6C1}" destId="{14056256-A068-408E-9C42-8E3F15B64B7C}" srcOrd="2" destOrd="0" presId="urn:microsoft.com/office/officeart/2005/8/layout/chevron2"/>
    <dgm:cxn modelId="{46A08DEA-ED12-44E4-ABA5-584B4DF7B599}" type="presParOf" srcId="{14056256-A068-408E-9C42-8E3F15B64B7C}" destId="{B87BF7CB-0145-4829-AD9E-D9FFD79076CC}" srcOrd="0" destOrd="0" presId="urn:microsoft.com/office/officeart/2005/8/layout/chevron2"/>
    <dgm:cxn modelId="{C5747233-5F75-4662-B33C-5E814B2639AC}" type="presParOf" srcId="{14056256-A068-408E-9C42-8E3F15B64B7C}" destId="{D3FB9D20-286D-49F6-B7F8-871879C59C98}"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56C8F-154E-4F9B-8B26-71F02139E2C9}">
      <dsp:nvSpPr>
        <dsp:cNvPr id="0" name=""/>
        <dsp:cNvSpPr/>
      </dsp:nvSpPr>
      <dsp:spPr>
        <a:xfrm rot="5400000">
          <a:off x="-222646" y="223826"/>
          <a:ext cx="1484312" cy="1039018"/>
        </a:xfrm>
        <a:prstGeom prst="chevron">
          <a:avLst/>
        </a:prstGeom>
        <a:gradFill rotWithShape="0">
          <a:gsLst>
            <a:gs pos="0">
              <a:schemeClr val="accent3">
                <a:hueOff val="0"/>
                <a:satOff val="0"/>
                <a:lumOff val="0"/>
                <a:alphaOff val="0"/>
                <a:tint val="100000"/>
                <a:shade val="100000"/>
                <a:satMod val="130000"/>
              </a:schemeClr>
            </a:gs>
            <a:gs pos="100000">
              <a:schemeClr val="accent3">
                <a:hueOff val="0"/>
                <a:satOff val="0"/>
                <a:lumOff val="0"/>
                <a:alphaOff val="0"/>
                <a:tint val="50000"/>
                <a:shade val="100000"/>
                <a:satMod val="350000"/>
              </a:schemeClr>
            </a:gs>
          </a:gsLst>
          <a:lin ang="16200000" scaled="0"/>
        </a:gra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nl-NL" sz="1500" kern="1200" dirty="0"/>
            <a:t>Afweging 1</a:t>
          </a:r>
        </a:p>
      </dsp:txBody>
      <dsp:txXfrm rot="-5400000">
        <a:off x="1" y="520688"/>
        <a:ext cx="1039018" cy="445294"/>
      </dsp:txXfrm>
    </dsp:sp>
    <dsp:sp modelId="{06ECE86B-D5BC-427B-B68E-B9FEDC0EB6EE}">
      <dsp:nvSpPr>
        <dsp:cNvPr id="0" name=""/>
        <dsp:cNvSpPr/>
      </dsp:nvSpPr>
      <dsp:spPr>
        <a:xfrm rot="5400000">
          <a:off x="3085107" y="-2044909"/>
          <a:ext cx="964803" cy="5056981"/>
        </a:xfrm>
        <a:prstGeom prst="round2Same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nl-NL" sz="1100" kern="1200" dirty="0"/>
            <a:t>Is er sprake van (een risico op) onveiligheid in de opvoedsituatie?</a:t>
          </a:r>
        </a:p>
        <a:p>
          <a:pPr marL="57150" lvl="1" indent="-57150" algn="l" defTabSz="488950">
            <a:lnSpc>
              <a:spcPct val="90000"/>
            </a:lnSpc>
            <a:spcBef>
              <a:spcPct val="0"/>
            </a:spcBef>
            <a:spcAft>
              <a:spcPct val="15000"/>
            </a:spcAft>
            <a:buChar char="•"/>
          </a:pPr>
          <a:r>
            <a:rPr lang="nl-NL" sz="1100" kern="1200" dirty="0"/>
            <a:t>Ja &gt; ga door naar vraag 2</a:t>
          </a:r>
        </a:p>
        <a:p>
          <a:pPr marL="57150" lvl="1" indent="-57150" algn="l" defTabSz="488950">
            <a:lnSpc>
              <a:spcPct val="90000"/>
            </a:lnSpc>
            <a:spcBef>
              <a:spcPct val="0"/>
            </a:spcBef>
            <a:spcAft>
              <a:spcPct val="15000"/>
            </a:spcAft>
            <a:buChar char="•"/>
          </a:pPr>
          <a:r>
            <a:rPr lang="nl-NL" sz="1100" kern="1200" dirty="0"/>
            <a:t>Nee &gt; afsluiten en vastleggen in het dossier</a:t>
          </a:r>
        </a:p>
      </dsp:txBody>
      <dsp:txXfrm rot="-5400000">
        <a:off x="1039018" y="48278"/>
        <a:ext cx="5009883" cy="870607"/>
      </dsp:txXfrm>
    </dsp:sp>
    <dsp:sp modelId="{F45F8FCE-1BE5-4D75-90AD-D71FD7179880}">
      <dsp:nvSpPr>
        <dsp:cNvPr id="0" name=""/>
        <dsp:cNvSpPr/>
      </dsp:nvSpPr>
      <dsp:spPr>
        <a:xfrm rot="5400000">
          <a:off x="-222646" y="1512490"/>
          <a:ext cx="1484312" cy="1039018"/>
        </a:xfrm>
        <a:prstGeom prst="chevron">
          <a:avLst/>
        </a:prstGeom>
        <a:gradFill rotWithShape="0">
          <a:gsLst>
            <a:gs pos="0">
              <a:schemeClr val="accent3">
                <a:hueOff val="5020865"/>
                <a:satOff val="-10630"/>
                <a:lumOff val="11372"/>
                <a:alphaOff val="0"/>
                <a:tint val="100000"/>
                <a:shade val="100000"/>
                <a:satMod val="130000"/>
              </a:schemeClr>
            </a:gs>
            <a:gs pos="100000">
              <a:schemeClr val="accent3">
                <a:hueOff val="5020865"/>
                <a:satOff val="-10630"/>
                <a:lumOff val="11372"/>
                <a:alphaOff val="0"/>
                <a:tint val="50000"/>
                <a:shade val="100000"/>
                <a:satMod val="350000"/>
              </a:schemeClr>
            </a:gs>
          </a:gsLst>
          <a:lin ang="16200000" scaled="0"/>
        </a:gradFill>
        <a:ln w="9525" cap="flat" cmpd="sng" algn="ctr">
          <a:solidFill>
            <a:schemeClr val="accent3">
              <a:hueOff val="5020865"/>
              <a:satOff val="-10630"/>
              <a:lumOff val="11372"/>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nl-NL" sz="1500" kern="1200" dirty="0"/>
            <a:t>Afweging 2</a:t>
          </a:r>
        </a:p>
      </dsp:txBody>
      <dsp:txXfrm rot="-5400000">
        <a:off x="1" y="1809352"/>
        <a:ext cx="1039018" cy="445294"/>
      </dsp:txXfrm>
    </dsp:sp>
    <dsp:sp modelId="{1E3BD787-4401-4A56-8B3F-2886DDE6DE11}">
      <dsp:nvSpPr>
        <dsp:cNvPr id="0" name=""/>
        <dsp:cNvSpPr/>
      </dsp:nvSpPr>
      <dsp:spPr>
        <a:xfrm rot="5400000">
          <a:off x="3085107" y="-756245"/>
          <a:ext cx="964803" cy="5056981"/>
        </a:xfrm>
        <a:prstGeom prst="round2SameRect">
          <a:avLst/>
        </a:prstGeom>
        <a:solidFill>
          <a:schemeClr val="lt1">
            <a:alpha val="90000"/>
            <a:hueOff val="0"/>
            <a:satOff val="0"/>
            <a:lumOff val="0"/>
            <a:alphaOff val="0"/>
          </a:schemeClr>
        </a:solidFill>
        <a:ln w="9525" cap="flat" cmpd="sng" algn="ctr">
          <a:solidFill>
            <a:schemeClr val="accent3">
              <a:hueOff val="5020865"/>
              <a:satOff val="-10630"/>
              <a:lumOff val="11372"/>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nl-NL" sz="1100" kern="1200" dirty="0"/>
            <a:t>Schat ik in op  basis van stap 1 t/m 3 dat er sprake is van acute onveiligheid en/of structurele onveiligheid</a:t>
          </a:r>
        </a:p>
        <a:p>
          <a:pPr marL="57150" lvl="1" indent="-57150" algn="l" defTabSz="488950">
            <a:lnSpc>
              <a:spcPct val="90000"/>
            </a:lnSpc>
            <a:spcBef>
              <a:spcPct val="0"/>
            </a:spcBef>
            <a:spcAft>
              <a:spcPct val="15000"/>
            </a:spcAft>
            <a:buChar char="•"/>
          </a:pPr>
          <a:r>
            <a:rPr lang="nl-NL" sz="1100" kern="1200" dirty="0"/>
            <a:t>Ja &gt; melden bij Veilig Thuis en </a:t>
          </a:r>
          <a:r>
            <a:rPr lang="nl-NL" sz="1100" b="1" kern="1200" dirty="0"/>
            <a:t>stap 3 t/m 5 samen </a:t>
          </a:r>
          <a:r>
            <a:rPr lang="nl-NL" sz="1100" kern="1200" dirty="0"/>
            <a:t>met Veilig Thuis doorlopen</a:t>
          </a:r>
        </a:p>
        <a:p>
          <a:pPr marL="57150" lvl="1" indent="-57150" algn="l" defTabSz="488950">
            <a:lnSpc>
              <a:spcPct val="90000"/>
            </a:lnSpc>
            <a:spcBef>
              <a:spcPct val="0"/>
            </a:spcBef>
            <a:spcAft>
              <a:spcPct val="15000"/>
            </a:spcAft>
            <a:buChar char="•"/>
          </a:pPr>
          <a:r>
            <a:rPr lang="nl-NL" sz="1100" kern="1200" dirty="0"/>
            <a:t>Nee &gt; ga verder met afweging 3 </a:t>
          </a:r>
        </a:p>
      </dsp:txBody>
      <dsp:txXfrm rot="-5400000">
        <a:off x="1039018" y="1336942"/>
        <a:ext cx="5009883" cy="870607"/>
      </dsp:txXfrm>
    </dsp:sp>
    <dsp:sp modelId="{04EB334A-200D-488A-A8DA-71BE33EEC7E5}">
      <dsp:nvSpPr>
        <dsp:cNvPr id="0" name=""/>
        <dsp:cNvSpPr/>
      </dsp:nvSpPr>
      <dsp:spPr>
        <a:xfrm rot="5400000">
          <a:off x="-222646" y="2801154"/>
          <a:ext cx="1484312" cy="1039018"/>
        </a:xfrm>
        <a:prstGeom prst="chevron">
          <a:avLst/>
        </a:prstGeom>
        <a:gradFill rotWithShape="0">
          <a:gsLst>
            <a:gs pos="0">
              <a:schemeClr val="accent3">
                <a:hueOff val="10041730"/>
                <a:satOff val="-21260"/>
                <a:lumOff val="22745"/>
                <a:alphaOff val="0"/>
                <a:tint val="100000"/>
                <a:shade val="100000"/>
                <a:satMod val="130000"/>
              </a:schemeClr>
            </a:gs>
            <a:gs pos="100000">
              <a:schemeClr val="accent3">
                <a:hueOff val="10041730"/>
                <a:satOff val="-21260"/>
                <a:lumOff val="22745"/>
                <a:alphaOff val="0"/>
                <a:tint val="50000"/>
                <a:shade val="100000"/>
                <a:satMod val="350000"/>
              </a:schemeClr>
            </a:gs>
          </a:gsLst>
          <a:lin ang="16200000" scaled="0"/>
        </a:gradFill>
        <a:ln w="9525" cap="flat" cmpd="sng" algn="ctr">
          <a:solidFill>
            <a:schemeClr val="accent3">
              <a:hueOff val="10041730"/>
              <a:satOff val="-21260"/>
              <a:lumOff val="22745"/>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nl-NL" sz="1500" kern="1200" dirty="0"/>
            <a:t>Afweging 3</a:t>
          </a:r>
        </a:p>
      </dsp:txBody>
      <dsp:txXfrm rot="-5400000">
        <a:off x="1" y="3098016"/>
        <a:ext cx="1039018" cy="445294"/>
      </dsp:txXfrm>
    </dsp:sp>
    <dsp:sp modelId="{89993D4E-D05D-4E6D-A24B-468BCA543E2F}">
      <dsp:nvSpPr>
        <dsp:cNvPr id="0" name=""/>
        <dsp:cNvSpPr/>
      </dsp:nvSpPr>
      <dsp:spPr>
        <a:xfrm rot="5400000">
          <a:off x="3085107" y="532418"/>
          <a:ext cx="964803" cy="5056981"/>
        </a:xfrm>
        <a:prstGeom prst="round2SameRect">
          <a:avLst/>
        </a:prstGeom>
        <a:solidFill>
          <a:schemeClr val="lt1">
            <a:alpha val="90000"/>
            <a:hueOff val="0"/>
            <a:satOff val="0"/>
            <a:lumOff val="0"/>
            <a:alphaOff val="0"/>
          </a:schemeClr>
        </a:solidFill>
        <a:ln w="9525" cap="flat" cmpd="sng" algn="ctr">
          <a:solidFill>
            <a:schemeClr val="accent3">
              <a:hueOff val="10041730"/>
              <a:satOff val="-21260"/>
              <a:lumOff val="22745"/>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nl-NL" sz="1100" kern="1200" dirty="0"/>
            <a:t>Ben ik in staat effectieve hulp te bieden of te organiseren om (dreiging van) onveiligheid af te wenden en zijn betrokkenen bereid hieraan mee te werken?</a:t>
          </a:r>
        </a:p>
        <a:p>
          <a:pPr marL="57150" lvl="1" indent="-57150" algn="l" defTabSz="488950">
            <a:lnSpc>
              <a:spcPct val="90000"/>
            </a:lnSpc>
            <a:spcBef>
              <a:spcPct val="0"/>
            </a:spcBef>
            <a:spcAft>
              <a:spcPct val="15000"/>
            </a:spcAft>
            <a:buChar char="•"/>
          </a:pPr>
          <a:r>
            <a:rPr lang="nl-NL" sz="1100" kern="1200" dirty="0"/>
            <a:t>Ja &gt; ga verder met afweging 4</a:t>
          </a:r>
        </a:p>
        <a:p>
          <a:pPr marL="57150" lvl="1" indent="-57150" algn="l" defTabSz="488950">
            <a:lnSpc>
              <a:spcPct val="90000"/>
            </a:lnSpc>
            <a:spcBef>
              <a:spcPct val="0"/>
            </a:spcBef>
            <a:spcAft>
              <a:spcPct val="15000"/>
            </a:spcAft>
            <a:buChar char="•"/>
          </a:pPr>
          <a:r>
            <a:rPr lang="nl-NL" sz="1100" kern="1200" dirty="0"/>
            <a:t>Nee &gt; melden bij Veilig Thuis</a:t>
          </a:r>
        </a:p>
      </dsp:txBody>
      <dsp:txXfrm rot="-5400000">
        <a:off x="1039018" y="2625605"/>
        <a:ext cx="5009883" cy="8706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332421-06DA-4D67-A1A7-1CA04BF42970}">
      <dsp:nvSpPr>
        <dsp:cNvPr id="0" name=""/>
        <dsp:cNvSpPr/>
      </dsp:nvSpPr>
      <dsp:spPr>
        <a:xfrm rot="5400000">
          <a:off x="-243753" y="246176"/>
          <a:ext cx="1625025" cy="1137518"/>
        </a:xfrm>
        <a:prstGeom prst="chevron">
          <a:avLst/>
        </a:prstGeom>
        <a:solidFill>
          <a:srgbClr val="FFC000"/>
        </a:solidFill>
        <a:ln w="25400" cap="flat" cmpd="sng" algn="ctr">
          <a:solidFill>
            <a:schemeClr val="accent6"/>
          </a:solidFill>
          <a:prstDash val="solid"/>
        </a:ln>
        <a:effectLst/>
        <a:scene3d>
          <a:camera prst="orthographicFront"/>
          <a:lightRig rig="flat" dir="t"/>
        </a:scene3d>
        <a:sp3d/>
      </dsp:spPr>
      <dsp:style>
        <a:lnRef idx="2">
          <a:schemeClr val="accent6"/>
        </a:lnRef>
        <a:fillRef idx="1">
          <a:schemeClr val="lt1"/>
        </a:fillRef>
        <a:effectRef idx="0">
          <a:schemeClr val="accent6"/>
        </a:effectRef>
        <a:fontRef idx="minor">
          <a:schemeClr val="dk1"/>
        </a:fontRef>
      </dsp:style>
      <dsp:txBody>
        <a:bodyPr spcFirstLastPara="0" vert="horz" wrap="square" lIns="9525" tIns="9525" rIns="9525" bIns="9525" numCol="1" spcCol="1270" anchor="ctr" anchorCtr="0">
          <a:noAutofit/>
        </a:bodyPr>
        <a:lstStyle/>
        <a:p>
          <a:pPr marL="0" lvl="0" indent="0" algn="ctr" defTabSz="666750">
            <a:lnSpc>
              <a:spcPct val="100000"/>
            </a:lnSpc>
            <a:spcBef>
              <a:spcPct val="0"/>
            </a:spcBef>
            <a:spcAft>
              <a:spcPct val="35000"/>
            </a:spcAft>
            <a:buNone/>
          </a:pPr>
          <a:r>
            <a:rPr lang="nl-NL" sz="1500" kern="1200" dirty="0"/>
            <a:t>Afweging 4 </a:t>
          </a:r>
        </a:p>
      </dsp:txBody>
      <dsp:txXfrm rot="-5400000">
        <a:off x="1" y="571181"/>
        <a:ext cx="1137518" cy="487507"/>
      </dsp:txXfrm>
    </dsp:sp>
    <dsp:sp modelId="{CE3A6B1B-A900-400C-BAB2-D0F0DC872EA3}">
      <dsp:nvSpPr>
        <dsp:cNvPr id="0" name=""/>
        <dsp:cNvSpPr/>
      </dsp:nvSpPr>
      <dsp:spPr>
        <a:xfrm rot="5400000">
          <a:off x="3088625" y="-1948684"/>
          <a:ext cx="1056266" cy="4958481"/>
        </a:xfrm>
        <a:prstGeom prst="round2Same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100000"/>
            </a:lnSpc>
            <a:spcBef>
              <a:spcPct val="0"/>
            </a:spcBef>
            <a:spcAft>
              <a:spcPct val="15000"/>
            </a:spcAft>
            <a:buChar char="•"/>
          </a:pPr>
          <a:r>
            <a:rPr lang="nl-NL" sz="1100" kern="1200" dirty="0"/>
            <a:t>Aanvaarden betrokkenen hulp om  gevaar van onveiligheid af te wenden en zijn zij bereid zich hiervoor in te zetten?</a:t>
          </a:r>
        </a:p>
        <a:p>
          <a:pPr marL="57150" lvl="1" indent="-57150" algn="l" defTabSz="488950">
            <a:lnSpc>
              <a:spcPct val="100000"/>
            </a:lnSpc>
            <a:spcBef>
              <a:spcPct val="0"/>
            </a:spcBef>
            <a:spcAft>
              <a:spcPct val="15000"/>
            </a:spcAft>
            <a:buChar char="•"/>
          </a:pPr>
          <a:r>
            <a:rPr lang="nl-NL" sz="1100" kern="1200" dirty="0"/>
            <a:t>Ja &gt; hulp bieden of organiseren / ga verder met afweging 5 </a:t>
          </a:r>
        </a:p>
        <a:p>
          <a:pPr marL="57150" lvl="1" indent="-57150" algn="l" defTabSz="488950">
            <a:lnSpc>
              <a:spcPct val="100000"/>
            </a:lnSpc>
            <a:spcBef>
              <a:spcPct val="0"/>
            </a:spcBef>
            <a:spcAft>
              <a:spcPct val="15000"/>
            </a:spcAft>
            <a:buChar char="•"/>
          </a:pPr>
          <a:r>
            <a:rPr lang="nl-NL" sz="1100" kern="1200" dirty="0"/>
            <a:t>Nee &gt; melden bij Veilig Thuis</a:t>
          </a:r>
        </a:p>
      </dsp:txBody>
      <dsp:txXfrm rot="-5400000">
        <a:off x="1137518" y="53986"/>
        <a:ext cx="4906918" cy="953140"/>
      </dsp:txXfrm>
    </dsp:sp>
    <dsp:sp modelId="{B87BF7CB-0145-4829-AD9E-D9FFD79076CC}">
      <dsp:nvSpPr>
        <dsp:cNvPr id="0" name=""/>
        <dsp:cNvSpPr/>
      </dsp:nvSpPr>
      <dsp:spPr>
        <a:xfrm rot="5400000">
          <a:off x="-243753" y="1577206"/>
          <a:ext cx="1625025" cy="1137518"/>
        </a:xfrm>
        <a:prstGeom prst="chevron">
          <a:avLst/>
        </a:prstGeom>
        <a:gradFill rotWithShape="0">
          <a:gsLst>
            <a:gs pos="0">
              <a:schemeClr val="accent5">
                <a:hueOff val="5752947"/>
                <a:satOff val="41804"/>
                <a:lumOff val="-47059"/>
                <a:alphaOff val="0"/>
                <a:tint val="100000"/>
                <a:shade val="100000"/>
                <a:satMod val="130000"/>
              </a:schemeClr>
            </a:gs>
            <a:gs pos="100000">
              <a:schemeClr val="accent5">
                <a:hueOff val="5752947"/>
                <a:satOff val="41804"/>
                <a:lumOff val="-47059"/>
                <a:alphaOff val="0"/>
                <a:tint val="50000"/>
                <a:shade val="100000"/>
                <a:satMod val="350000"/>
              </a:schemeClr>
            </a:gs>
          </a:gsLst>
          <a:lin ang="16200000" scaled="0"/>
        </a:gradFill>
        <a:ln w="9525" cap="flat" cmpd="sng" algn="ctr">
          <a:solidFill>
            <a:schemeClr val="accent5">
              <a:hueOff val="5752947"/>
              <a:satOff val="41804"/>
              <a:lumOff val="-47059"/>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100000"/>
            </a:lnSpc>
            <a:spcBef>
              <a:spcPct val="0"/>
            </a:spcBef>
            <a:spcAft>
              <a:spcPct val="35000"/>
            </a:spcAft>
            <a:buNone/>
          </a:pPr>
          <a:r>
            <a:rPr lang="nl-NL" sz="1500" kern="1200" dirty="0"/>
            <a:t>Afweging 5 </a:t>
          </a:r>
        </a:p>
      </dsp:txBody>
      <dsp:txXfrm rot="-5400000">
        <a:off x="1" y="1902211"/>
        <a:ext cx="1137518" cy="487507"/>
      </dsp:txXfrm>
    </dsp:sp>
    <dsp:sp modelId="{D3FB9D20-286D-49F6-B7F8-871879C59C98}">
      <dsp:nvSpPr>
        <dsp:cNvPr id="0" name=""/>
        <dsp:cNvSpPr/>
      </dsp:nvSpPr>
      <dsp:spPr>
        <a:xfrm rot="5400000">
          <a:off x="3088625" y="-617655"/>
          <a:ext cx="1056266" cy="4958481"/>
        </a:xfrm>
        <a:prstGeom prst="round2SameRect">
          <a:avLst/>
        </a:prstGeom>
        <a:solidFill>
          <a:schemeClr val="lt1">
            <a:alpha val="90000"/>
            <a:hueOff val="0"/>
            <a:satOff val="0"/>
            <a:lumOff val="0"/>
            <a:alphaOff val="0"/>
          </a:schemeClr>
        </a:solidFill>
        <a:ln w="9525" cap="flat" cmpd="sng" algn="ctr">
          <a:solidFill>
            <a:schemeClr val="accent5">
              <a:hueOff val="5752947"/>
              <a:satOff val="41804"/>
              <a:lumOff val="-47059"/>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100000"/>
            </a:lnSpc>
            <a:spcBef>
              <a:spcPct val="0"/>
            </a:spcBef>
            <a:spcAft>
              <a:spcPct val="15000"/>
            </a:spcAft>
            <a:buChar char="•"/>
          </a:pPr>
          <a:r>
            <a:rPr lang="nl-NL" sz="1100" kern="1200" dirty="0"/>
            <a:t>Leidt de hulp binnen de gewenste tijd tot de noodzakelijke resultaten met betrekking tot veiligheid?</a:t>
          </a:r>
        </a:p>
        <a:p>
          <a:pPr marL="57150" lvl="1" indent="-57150" algn="l" defTabSz="488950">
            <a:lnSpc>
              <a:spcPct val="100000"/>
            </a:lnSpc>
            <a:spcBef>
              <a:spcPct val="0"/>
            </a:spcBef>
            <a:spcAft>
              <a:spcPct val="15000"/>
            </a:spcAft>
            <a:buChar char="•"/>
          </a:pPr>
          <a:r>
            <a:rPr lang="nl-NL" sz="1100" kern="1200" dirty="0"/>
            <a:t>Ja &gt; hulp starten en met ketenpartners afspreken hoe de monitoring zal plaats vinden</a:t>
          </a:r>
        </a:p>
        <a:p>
          <a:pPr marL="57150" lvl="1" indent="-57150" algn="l" defTabSz="488950">
            <a:lnSpc>
              <a:spcPct val="100000"/>
            </a:lnSpc>
            <a:spcBef>
              <a:spcPct val="0"/>
            </a:spcBef>
            <a:spcAft>
              <a:spcPct val="15000"/>
            </a:spcAft>
            <a:buChar char="•"/>
          </a:pPr>
          <a:r>
            <a:rPr lang="nl-NL" sz="1100" kern="1200" dirty="0"/>
            <a:t>Nee &gt; (opnieuw) melden bij Veilig Thuis</a:t>
          </a:r>
        </a:p>
      </dsp:txBody>
      <dsp:txXfrm rot="-5400000">
        <a:off x="1137518" y="1385015"/>
        <a:ext cx="4906918" cy="95314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9EF64CF1-3DB0-454B-B8CB-F9EF53A589D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nl-NL"/>
          </a:p>
        </p:txBody>
      </p:sp>
      <p:sp>
        <p:nvSpPr>
          <p:cNvPr id="3" name="Tijdelijke aanduiding voor datum 2">
            <a:extLst>
              <a:ext uri="{FF2B5EF4-FFF2-40B4-BE49-F238E27FC236}">
                <a16:creationId xmlns:a16="http://schemas.microsoft.com/office/drawing/2014/main" id="{61B2C3E9-55FA-448B-9E74-E3B98CE145F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4B1094CE-123E-4776-8705-6ABC5871F7E7}" type="datetimeFigureOut">
              <a:rPr lang="nl-NL"/>
              <a:pPr>
                <a:defRPr/>
              </a:pPr>
              <a:t>20-2-2023</a:t>
            </a:fld>
            <a:endParaRPr lang="nl-NL"/>
          </a:p>
        </p:txBody>
      </p:sp>
      <p:sp>
        <p:nvSpPr>
          <p:cNvPr id="4" name="Tijdelijke aanduiding voor dia-afbeelding 3">
            <a:extLst>
              <a:ext uri="{FF2B5EF4-FFF2-40B4-BE49-F238E27FC236}">
                <a16:creationId xmlns:a16="http://schemas.microsoft.com/office/drawing/2014/main" id="{972411A6-232B-4679-BBB9-C8FA8B41DCB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nl-NL" noProof="0"/>
          </a:p>
        </p:txBody>
      </p:sp>
      <p:sp>
        <p:nvSpPr>
          <p:cNvPr id="5" name="Tijdelijke aanduiding voor notities 4">
            <a:extLst>
              <a:ext uri="{FF2B5EF4-FFF2-40B4-BE49-F238E27FC236}">
                <a16:creationId xmlns:a16="http://schemas.microsoft.com/office/drawing/2014/main" id="{AC8FE1CE-9F6D-4D23-8ABD-12BEED4B875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noProof="0"/>
              <a:t>Klik om de modelstijlen te bewerken</a:t>
            </a:r>
          </a:p>
          <a:p>
            <a:pPr lvl="1"/>
            <a:r>
              <a:rPr lang="nl-NL" noProof="0"/>
              <a:t>Tweede niveau</a:t>
            </a:r>
          </a:p>
          <a:p>
            <a:pPr lvl="2"/>
            <a:r>
              <a:rPr lang="nl-NL" noProof="0"/>
              <a:t>Derde niveau</a:t>
            </a:r>
          </a:p>
          <a:p>
            <a:pPr lvl="3"/>
            <a:r>
              <a:rPr lang="nl-NL" noProof="0"/>
              <a:t>Vierde niveau</a:t>
            </a:r>
          </a:p>
          <a:p>
            <a:pPr lvl="4"/>
            <a:r>
              <a:rPr lang="nl-NL" noProof="0"/>
              <a:t>Vijfde niveau</a:t>
            </a:r>
          </a:p>
        </p:txBody>
      </p:sp>
      <p:sp>
        <p:nvSpPr>
          <p:cNvPr id="6" name="Tijdelijke aanduiding voor voettekst 5">
            <a:extLst>
              <a:ext uri="{FF2B5EF4-FFF2-40B4-BE49-F238E27FC236}">
                <a16:creationId xmlns:a16="http://schemas.microsoft.com/office/drawing/2014/main" id="{A7739560-930D-4EBC-AAB5-FF37AB77F86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nl-NL"/>
          </a:p>
        </p:txBody>
      </p:sp>
      <p:sp>
        <p:nvSpPr>
          <p:cNvPr id="7" name="Tijdelijke aanduiding voor dianummer 6">
            <a:extLst>
              <a:ext uri="{FF2B5EF4-FFF2-40B4-BE49-F238E27FC236}">
                <a16:creationId xmlns:a16="http://schemas.microsoft.com/office/drawing/2014/main" id="{70D4706D-55B6-4A3F-96B7-EBEAF9F845D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8391764-348D-49F7-8AAB-551BF6EF303E}"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youtu.be/ErWeB79EReU"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VzZqpA_nl30"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jdelijke aanduiding voor dia-afbeelding 1">
            <a:extLst>
              <a:ext uri="{FF2B5EF4-FFF2-40B4-BE49-F238E27FC236}">
                <a16:creationId xmlns:a16="http://schemas.microsoft.com/office/drawing/2014/main" id="{397AD5C2-91A0-4E9A-8EF5-E1227972A9A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Tijdelijke aanduiding voor notities 2">
            <a:extLst>
              <a:ext uri="{FF2B5EF4-FFF2-40B4-BE49-F238E27FC236}">
                <a16:creationId xmlns:a16="http://schemas.microsoft.com/office/drawing/2014/main" id="{909564EE-F9F2-4180-B77E-71B165D3655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nl-NL" altLang="nl-NL">
                <a:hlinkClick r:id="rId3" tooltip="Originele URL: https://youtu.be/ErWeB79EReU. Klik of tik als u deze koppeling vertrouwt."/>
              </a:rPr>
              <a:t>https://youtu.be/ErWeB79EReU</a:t>
            </a:r>
            <a:endParaRPr lang="nl-NL" altLang="nl-NL"/>
          </a:p>
        </p:txBody>
      </p:sp>
      <p:sp>
        <p:nvSpPr>
          <p:cNvPr id="11268" name="Tijdelijke aanduiding voor dianummer 3">
            <a:extLst>
              <a:ext uri="{FF2B5EF4-FFF2-40B4-BE49-F238E27FC236}">
                <a16:creationId xmlns:a16="http://schemas.microsoft.com/office/drawing/2014/main" id="{09530FCD-ED7E-4601-9FB8-D62E7A13577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58024BE-2944-487B-9FBA-07A4E8B8E950}" type="slidenum">
              <a:rPr lang="nl-NL" altLang="nl-NL" smtClean="0">
                <a:latin typeface="Calibri" panose="020F0502020204030204" pitchFamily="34" charset="0"/>
              </a:rPr>
              <a:pPr/>
              <a:t>2</a:t>
            </a:fld>
            <a:endParaRPr lang="nl-NL" altLang="nl-NL">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Meldcode</a:t>
            </a:r>
          </a:p>
          <a:p>
            <a:r>
              <a:rPr lang="nl-NL" dirty="0"/>
              <a:t>Jeugdrecht</a:t>
            </a:r>
          </a:p>
          <a:p>
            <a:r>
              <a:rPr lang="nl-NL" dirty="0"/>
              <a:t>Kinderbeschermingsmaatregelen</a:t>
            </a:r>
          </a:p>
          <a:p>
            <a:r>
              <a:rPr lang="nl-NL" dirty="0"/>
              <a:t>Eigen veiligheid</a:t>
            </a:r>
          </a:p>
          <a:p>
            <a:r>
              <a:rPr lang="nl-NL" dirty="0"/>
              <a:t>Seksueel misbruik - Vlaggensysteem</a:t>
            </a:r>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8</a:t>
            </a:fld>
            <a:endParaRPr lang="nl-NL" altLang="nl-NL"/>
          </a:p>
        </p:txBody>
      </p:sp>
    </p:spTree>
    <p:extLst>
      <p:ext uri="{BB962C8B-B14F-4D97-AF65-F5344CB8AC3E}">
        <p14:creationId xmlns:p14="http://schemas.microsoft.com/office/powerpoint/2010/main" val="3635592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hlinkClick r:id="rId3"/>
              </a:rPr>
              <a:t>Kindermishandeling stopt nooit vanzelf - YouTube</a:t>
            </a:r>
            <a:endParaRPr lang="nl-NL" dirty="0"/>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18</a:t>
            </a:fld>
            <a:endParaRPr lang="nl-NL" altLang="nl-NL"/>
          </a:p>
        </p:txBody>
      </p:sp>
    </p:spTree>
    <p:extLst>
      <p:ext uri="{BB962C8B-B14F-4D97-AF65-F5344CB8AC3E}">
        <p14:creationId xmlns:p14="http://schemas.microsoft.com/office/powerpoint/2010/main" val="3929158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jdelijke aanduiding voor dia-afbeelding 1">
            <a:extLst>
              <a:ext uri="{FF2B5EF4-FFF2-40B4-BE49-F238E27FC236}">
                <a16:creationId xmlns:a16="http://schemas.microsoft.com/office/drawing/2014/main" id="{A9149E8A-B890-440F-AF68-24B5D70A0E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Tijdelijke aanduiding voor notities 2">
            <a:extLst>
              <a:ext uri="{FF2B5EF4-FFF2-40B4-BE49-F238E27FC236}">
                <a16:creationId xmlns:a16="http://schemas.microsoft.com/office/drawing/2014/main" id="{ECCCBCA7-B641-42FF-A5DA-834225E754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altLang="nl-NL"/>
          </a:p>
        </p:txBody>
      </p:sp>
      <p:sp>
        <p:nvSpPr>
          <p:cNvPr id="17412" name="Tijdelijke aanduiding voor dianummer 3">
            <a:extLst>
              <a:ext uri="{FF2B5EF4-FFF2-40B4-BE49-F238E27FC236}">
                <a16:creationId xmlns:a16="http://schemas.microsoft.com/office/drawing/2014/main" id="{83E3EB67-9248-473B-8CC5-C3383F4D052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5F14C1C-842A-4000-ACB7-C02A177E6B21}" type="slidenum">
              <a:rPr lang="nl-NL" altLang="nl-NL" smtClean="0"/>
              <a:pPr>
                <a:spcBef>
                  <a:spcPct val="0"/>
                </a:spcBef>
              </a:pPr>
              <a:t>31</a:t>
            </a:fld>
            <a:endParaRPr lang="nl-NL" altLang="nl-NL"/>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Voorpagina Driestar onderwijsadvies">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6BF25A0A-E9CF-48C9-9B23-313C373723A5}"/>
              </a:ext>
            </a:extLst>
          </p:cNvPr>
          <p:cNvSpPr/>
          <p:nvPr userDrawn="1"/>
        </p:nvSpPr>
        <p:spPr>
          <a:xfrm>
            <a:off x="0" y="0"/>
            <a:ext cx="9144000" cy="51435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sz="1350"/>
          </a:p>
        </p:txBody>
      </p:sp>
      <p:grpSp>
        <p:nvGrpSpPr>
          <p:cNvPr id="10" name="Groep 11">
            <a:extLst>
              <a:ext uri="{FF2B5EF4-FFF2-40B4-BE49-F238E27FC236}">
                <a16:creationId xmlns:a16="http://schemas.microsoft.com/office/drawing/2014/main" id="{07E247F5-3590-4921-8914-F6F637544131}"/>
              </a:ext>
            </a:extLst>
          </p:cNvPr>
          <p:cNvGrpSpPr>
            <a:grpSpLocks/>
          </p:cNvGrpSpPr>
          <p:nvPr userDrawn="1"/>
        </p:nvGrpSpPr>
        <p:grpSpPr bwMode="auto">
          <a:xfrm>
            <a:off x="9404350" y="-4763"/>
            <a:ext cx="2187575" cy="5153026"/>
            <a:chOff x="9316379" y="-5444"/>
            <a:chExt cx="2609094" cy="6868888"/>
          </a:xfrm>
        </p:grpSpPr>
        <p:pic>
          <p:nvPicPr>
            <p:cNvPr id="11" name="Picture 3">
              <a:extLst>
                <a:ext uri="{FF2B5EF4-FFF2-40B4-BE49-F238E27FC236}">
                  <a16:creationId xmlns:a16="http://schemas.microsoft.com/office/drawing/2014/main" id="{96F4DC8D-01A8-42A0-9E80-10F8EFA24F3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1F9047A0-1B45-4DB3-9F18-01DBE831E574}"/>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82361671-7241-4E34-A053-50C75BE3B887}"/>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411DFCBD-7BB5-45E0-B790-BAAC1C5EDEE0}"/>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133BFAE-35FB-4504-87C0-91E7152DD669}"/>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0F3ADB5-18E7-4720-9953-42A6DF72ABCD}"/>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1678D6C1-0588-4961-94B7-F15E7FBD03E1}"/>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187388A1-5863-4818-A0DF-66A4AF5B2B0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D6A75B59-C11D-44EC-A27F-38976A1D8D7C}"/>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749CAF8C-3D0E-41AB-BDE3-C0C1027B26DD}"/>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AD03F048-4503-4A56-AA2D-05D851C9F5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411063F4-CECA-4254-A4E3-E791D2268C9B}"/>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320DF079-2F2E-4DE9-B472-7436248F73B6}"/>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17518A94-CECA-4EFF-992D-D2BC80DDB694}"/>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6">
                <a:extLst>
                  <a:ext uri="{FF2B5EF4-FFF2-40B4-BE49-F238E27FC236}">
                    <a16:creationId xmlns:a16="http://schemas.microsoft.com/office/drawing/2014/main" id="{0FE8AB38-5D19-459B-B730-3E9CCB0EF716}"/>
                  </a:ext>
                </a:extLst>
              </p:cNvPr>
              <p:cNvGrpSpPr>
                <a:grpSpLocks/>
              </p:cNvGrpSpPr>
              <p:nvPr/>
            </p:nvGrpSpPr>
            <p:grpSpPr bwMode="auto">
              <a:xfrm>
                <a:off x="12483705" y="3745117"/>
                <a:ext cx="1114138" cy="297656"/>
                <a:chOff x="13560784" y="3471416"/>
                <a:chExt cx="1114138" cy="297656"/>
              </a:xfrm>
            </p:grpSpPr>
            <p:sp>
              <p:nvSpPr>
                <p:cNvPr id="41" name="Afgeronde rechthoek 38">
                  <a:extLst>
                    <a:ext uri="{FF2B5EF4-FFF2-40B4-BE49-F238E27FC236}">
                      <a16:creationId xmlns:a16="http://schemas.microsoft.com/office/drawing/2014/main" id="{8E1B871F-D774-4C37-840E-D74BD68F64E8}"/>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659C63F4-4DDF-4C2B-A49A-3A3B4303212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40">
                  <a:extLst>
                    <a:ext uri="{FF2B5EF4-FFF2-40B4-BE49-F238E27FC236}">
                      <a16:creationId xmlns:a16="http://schemas.microsoft.com/office/drawing/2014/main" id="{E9730019-69B1-45D3-BBB9-70EB35303AE9}"/>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A65D75DA-DDAB-4703-83E2-8C35AD98B8D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7">
                <a:extLst>
                  <a:ext uri="{FF2B5EF4-FFF2-40B4-BE49-F238E27FC236}">
                    <a16:creationId xmlns:a16="http://schemas.microsoft.com/office/drawing/2014/main" id="{E8097C9F-BA0D-4556-BE47-C9A27EA1F6BE}"/>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BE930160-E7FD-4603-A995-D8DEE6C2A8BF}"/>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9">
                  <a:extLst>
                    <a:ext uri="{FF2B5EF4-FFF2-40B4-BE49-F238E27FC236}">
                      <a16:creationId xmlns:a16="http://schemas.microsoft.com/office/drawing/2014/main" id="{1569C9E5-BC63-48B7-B2E5-47D4D4D47479}"/>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1267BAB3-0BBA-44EB-9E26-1599CF936B33}"/>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33">
                    <a:extLst>
                      <a:ext uri="{FF2B5EF4-FFF2-40B4-BE49-F238E27FC236}">
                        <a16:creationId xmlns:a16="http://schemas.microsoft.com/office/drawing/2014/main" id="{9DF3727A-FD93-4675-B13A-56BB5AFD54C6}"/>
                      </a:ext>
                    </a:extLst>
                  </p:cNvPr>
                  <p:cNvGrpSpPr>
                    <a:grpSpLocks/>
                  </p:cNvGrpSpPr>
                  <p:nvPr/>
                </p:nvGrpSpPr>
                <p:grpSpPr bwMode="auto">
                  <a:xfrm>
                    <a:off x="13214777" y="6112607"/>
                    <a:ext cx="145227" cy="129517"/>
                    <a:chOff x="12287399" y="5999447"/>
                    <a:chExt cx="194830" cy="173755"/>
                  </a:xfrm>
                </p:grpSpPr>
                <p:sp>
                  <p:nvSpPr>
                    <p:cNvPr id="35" name="Afgeronde rechthoek 32">
                      <a:extLst>
                        <a:ext uri="{FF2B5EF4-FFF2-40B4-BE49-F238E27FC236}">
                          <a16:creationId xmlns:a16="http://schemas.microsoft.com/office/drawing/2014/main" id="{2498EDA4-A19F-4860-860A-7E237C2CCF7E}"/>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82BF7597-D68E-4B10-A5D1-D1D2C691F4CF}"/>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689A9615-7550-481C-A4DB-558BF5D13C64}"/>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18F143C4-B25A-4B4E-9870-B704528A5FCD}"/>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9B3AA1FC-47B6-40C4-97F9-F01989D3C2FB}"/>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E244D55F-63C2-46C9-BCF1-3BC300816186}"/>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591CC309-DEA8-4713-AC11-B2FE6243126E}"/>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1F51EF94-A455-4395-8F7D-EB366C507DC8}"/>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6">
                  <a:extLst>
                    <a:ext uri="{FF2B5EF4-FFF2-40B4-BE49-F238E27FC236}">
                      <a16:creationId xmlns:a16="http://schemas.microsoft.com/office/drawing/2014/main" id="{AAC5736F-19B7-4BDA-AD52-6F81F19B67CD}"/>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D30E7BE-95D8-4914-9F37-6B91F49C9D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pic>
        <p:nvPicPr>
          <p:cNvPr id="45" name="Afbeelding 42">
            <a:extLst>
              <a:ext uri="{FF2B5EF4-FFF2-40B4-BE49-F238E27FC236}">
                <a16:creationId xmlns:a16="http://schemas.microsoft.com/office/drawing/2014/main" id="{91FED97D-A7D2-4C49-92DD-6028807A69DE}"/>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293688" y="4132263"/>
            <a:ext cx="29813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jdelijke aanduiding voor afbeelding 9"/>
          <p:cNvSpPr>
            <a:spLocks noGrp="1"/>
          </p:cNvSpPr>
          <p:nvPr>
            <p:ph type="pic" sz="quarter" idx="10"/>
          </p:nvPr>
        </p:nvSpPr>
        <p:spPr>
          <a:xfrm>
            <a:off x="293690" y="285750"/>
            <a:ext cx="8563504" cy="3838064"/>
          </a:xfrm>
          <a:custGeom>
            <a:avLst/>
            <a:gdLst>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70962 w 8563504"/>
              <a:gd name="connsiteY6" fmla="*/ 4945062 h 4945062"/>
              <a:gd name="connsiteX7" fmla="*/ 0 w 8563504"/>
              <a:gd name="connsiteY7" fmla="*/ 4874100 h 4945062"/>
              <a:gd name="connsiteX8" fmla="*/ 0 w 8563504"/>
              <a:gd name="connsiteY8" fmla="*/ 70962 h 4945062"/>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4364036 w 8563504"/>
              <a:gd name="connsiteY6" fmla="*/ 4936596 h 4945062"/>
              <a:gd name="connsiteX7" fmla="*/ 70962 w 8563504"/>
              <a:gd name="connsiteY7" fmla="*/ 4945062 h 4945062"/>
              <a:gd name="connsiteX8" fmla="*/ 0 w 8563504"/>
              <a:gd name="connsiteY8" fmla="*/ 4874100 h 4945062"/>
              <a:gd name="connsiteX9" fmla="*/ 0 w 8563504"/>
              <a:gd name="connsiteY9" fmla="*/ 70962 h 4945062"/>
              <a:gd name="connsiteX0" fmla="*/ 0 w 8563504"/>
              <a:gd name="connsiteY0" fmla="*/ 70962 h 5283730"/>
              <a:gd name="connsiteX1" fmla="*/ 70962 w 8563504"/>
              <a:gd name="connsiteY1" fmla="*/ 0 h 5283730"/>
              <a:gd name="connsiteX2" fmla="*/ 8492542 w 8563504"/>
              <a:gd name="connsiteY2" fmla="*/ 0 h 5283730"/>
              <a:gd name="connsiteX3" fmla="*/ 8563504 w 8563504"/>
              <a:gd name="connsiteY3" fmla="*/ 70962 h 5283730"/>
              <a:gd name="connsiteX4" fmla="*/ 8563504 w 8563504"/>
              <a:gd name="connsiteY4" fmla="*/ 4874100 h 5283730"/>
              <a:gd name="connsiteX5" fmla="*/ 8492542 w 8563504"/>
              <a:gd name="connsiteY5" fmla="*/ 4945062 h 5283730"/>
              <a:gd name="connsiteX6" fmla="*/ 4338636 w 8563504"/>
              <a:gd name="connsiteY6" fmla="*/ 5283730 h 5283730"/>
              <a:gd name="connsiteX7" fmla="*/ 70962 w 8563504"/>
              <a:gd name="connsiteY7" fmla="*/ 4945062 h 5283730"/>
              <a:gd name="connsiteX8" fmla="*/ 0 w 8563504"/>
              <a:gd name="connsiteY8" fmla="*/ 4874100 h 5283730"/>
              <a:gd name="connsiteX9" fmla="*/ 0 w 8563504"/>
              <a:gd name="connsiteY9" fmla="*/ 70962 h 5283730"/>
              <a:gd name="connsiteX0" fmla="*/ 0 w 8563504"/>
              <a:gd name="connsiteY0" fmla="*/ 70962 h 5284326"/>
              <a:gd name="connsiteX1" fmla="*/ 70962 w 8563504"/>
              <a:gd name="connsiteY1" fmla="*/ 0 h 5284326"/>
              <a:gd name="connsiteX2" fmla="*/ 8492542 w 8563504"/>
              <a:gd name="connsiteY2" fmla="*/ 0 h 5284326"/>
              <a:gd name="connsiteX3" fmla="*/ 8563504 w 8563504"/>
              <a:gd name="connsiteY3" fmla="*/ 70962 h 5284326"/>
              <a:gd name="connsiteX4" fmla="*/ 8563504 w 8563504"/>
              <a:gd name="connsiteY4" fmla="*/ 4874100 h 5284326"/>
              <a:gd name="connsiteX5" fmla="*/ 8492542 w 8563504"/>
              <a:gd name="connsiteY5" fmla="*/ 4945062 h 5284326"/>
              <a:gd name="connsiteX6" fmla="*/ 4338636 w 8563504"/>
              <a:gd name="connsiteY6" fmla="*/ 5283730 h 5284326"/>
              <a:gd name="connsiteX7" fmla="*/ 70962 w 8563504"/>
              <a:gd name="connsiteY7" fmla="*/ 4945062 h 5284326"/>
              <a:gd name="connsiteX8" fmla="*/ 0 w 8563504"/>
              <a:gd name="connsiteY8" fmla="*/ 4874100 h 5284326"/>
              <a:gd name="connsiteX9" fmla="*/ 0 w 8563504"/>
              <a:gd name="connsiteY9" fmla="*/ 70962 h 5284326"/>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02845 h 5284445"/>
              <a:gd name="connsiteX9" fmla="*/ 0 w 8563504"/>
              <a:gd name="connsiteY9" fmla="*/ 70962 h 528444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3742"/>
              <a:gd name="connsiteX1" fmla="*/ 70962 w 8563504"/>
              <a:gd name="connsiteY1" fmla="*/ 0 h 5283742"/>
              <a:gd name="connsiteX2" fmla="*/ 8492542 w 8563504"/>
              <a:gd name="connsiteY2" fmla="*/ 0 h 5283742"/>
              <a:gd name="connsiteX3" fmla="*/ 8563504 w 8563504"/>
              <a:gd name="connsiteY3" fmla="*/ 70962 h 5283742"/>
              <a:gd name="connsiteX4" fmla="*/ 8563504 w 8563504"/>
              <a:gd name="connsiteY4" fmla="*/ 4874100 h 5283742"/>
              <a:gd name="connsiteX5" fmla="*/ 8193298 w 8563504"/>
              <a:gd name="connsiteY5" fmla="*/ 4876839 h 5283742"/>
              <a:gd name="connsiteX6" fmla="*/ 4338636 w 8563504"/>
              <a:gd name="connsiteY6" fmla="*/ 5283730 h 5283742"/>
              <a:gd name="connsiteX7" fmla="*/ 90371 w 8563504"/>
              <a:gd name="connsiteY7" fmla="*/ 4864900 h 5283742"/>
              <a:gd name="connsiteX8" fmla="*/ 0 w 8563504"/>
              <a:gd name="connsiteY8" fmla="*/ 4802845 h 5283742"/>
              <a:gd name="connsiteX9" fmla="*/ 0 w 8563504"/>
              <a:gd name="connsiteY9" fmla="*/ 70962 h 5283742"/>
              <a:gd name="connsiteX0" fmla="*/ 0 w 8642633"/>
              <a:gd name="connsiteY0" fmla="*/ 70962 h 5283738"/>
              <a:gd name="connsiteX1" fmla="*/ 70962 w 8642633"/>
              <a:gd name="connsiteY1" fmla="*/ 0 h 5283738"/>
              <a:gd name="connsiteX2" fmla="*/ 8492542 w 8642633"/>
              <a:gd name="connsiteY2" fmla="*/ 0 h 5283738"/>
              <a:gd name="connsiteX3" fmla="*/ 8563504 w 8642633"/>
              <a:gd name="connsiteY3" fmla="*/ 70962 h 5283738"/>
              <a:gd name="connsiteX4" fmla="*/ 8563504 w 8642633"/>
              <a:gd name="connsiteY4" fmla="*/ 4864266 h 5283738"/>
              <a:gd name="connsiteX5" fmla="*/ 8193298 w 8642633"/>
              <a:gd name="connsiteY5" fmla="*/ 4876839 h 5283738"/>
              <a:gd name="connsiteX6" fmla="*/ 4338636 w 8642633"/>
              <a:gd name="connsiteY6" fmla="*/ 5283730 h 5283738"/>
              <a:gd name="connsiteX7" fmla="*/ 90371 w 8642633"/>
              <a:gd name="connsiteY7" fmla="*/ 4864900 h 5283738"/>
              <a:gd name="connsiteX8" fmla="*/ 0 w 8642633"/>
              <a:gd name="connsiteY8" fmla="*/ 4802845 h 5283738"/>
              <a:gd name="connsiteX9" fmla="*/ 0 w 8642633"/>
              <a:gd name="connsiteY9" fmla="*/ 70962 h 5283738"/>
              <a:gd name="connsiteX0" fmla="*/ 0 w 8563504"/>
              <a:gd name="connsiteY0" fmla="*/ 70962 h 5283740"/>
              <a:gd name="connsiteX1" fmla="*/ 70962 w 8563504"/>
              <a:gd name="connsiteY1" fmla="*/ 0 h 5283740"/>
              <a:gd name="connsiteX2" fmla="*/ 8492542 w 8563504"/>
              <a:gd name="connsiteY2" fmla="*/ 0 h 5283740"/>
              <a:gd name="connsiteX3" fmla="*/ 8563504 w 8563504"/>
              <a:gd name="connsiteY3" fmla="*/ 70962 h 5283740"/>
              <a:gd name="connsiteX4" fmla="*/ 8563504 w 8563504"/>
              <a:gd name="connsiteY4" fmla="*/ 4864266 h 5283740"/>
              <a:gd name="connsiteX5" fmla="*/ 8193298 w 8563504"/>
              <a:gd name="connsiteY5" fmla="*/ 4876839 h 5283740"/>
              <a:gd name="connsiteX6" fmla="*/ 4338636 w 8563504"/>
              <a:gd name="connsiteY6" fmla="*/ 5283730 h 5283740"/>
              <a:gd name="connsiteX7" fmla="*/ 90371 w 8563504"/>
              <a:gd name="connsiteY7" fmla="*/ 4864900 h 5283740"/>
              <a:gd name="connsiteX8" fmla="*/ 0 w 8563504"/>
              <a:gd name="connsiteY8" fmla="*/ 4802845 h 5283740"/>
              <a:gd name="connsiteX9" fmla="*/ 0 w 8563504"/>
              <a:gd name="connsiteY9" fmla="*/ 70962 h 5283740"/>
              <a:gd name="connsiteX0" fmla="*/ 0 w 8638331"/>
              <a:gd name="connsiteY0" fmla="*/ 70962 h 5283739"/>
              <a:gd name="connsiteX1" fmla="*/ 70962 w 8638331"/>
              <a:gd name="connsiteY1" fmla="*/ 0 h 5283739"/>
              <a:gd name="connsiteX2" fmla="*/ 8492542 w 8638331"/>
              <a:gd name="connsiteY2" fmla="*/ 0 h 5283739"/>
              <a:gd name="connsiteX3" fmla="*/ 8563504 w 8638331"/>
              <a:gd name="connsiteY3" fmla="*/ 70962 h 5283739"/>
              <a:gd name="connsiteX4" fmla="*/ 8556050 w 8638331"/>
              <a:gd name="connsiteY4" fmla="*/ 4617975 h 5283739"/>
              <a:gd name="connsiteX5" fmla="*/ 8193298 w 8638331"/>
              <a:gd name="connsiteY5" fmla="*/ 4876839 h 5283739"/>
              <a:gd name="connsiteX6" fmla="*/ 4338636 w 8638331"/>
              <a:gd name="connsiteY6" fmla="*/ 5283730 h 5283739"/>
              <a:gd name="connsiteX7" fmla="*/ 90371 w 8638331"/>
              <a:gd name="connsiteY7" fmla="*/ 4864900 h 5283739"/>
              <a:gd name="connsiteX8" fmla="*/ 0 w 8638331"/>
              <a:gd name="connsiteY8" fmla="*/ 4802845 h 5283739"/>
              <a:gd name="connsiteX9" fmla="*/ 0 w 8638331"/>
              <a:gd name="connsiteY9" fmla="*/ 70962 h 5283739"/>
              <a:gd name="connsiteX0" fmla="*/ 0 w 8563504"/>
              <a:gd name="connsiteY0" fmla="*/ 70962 h 5283736"/>
              <a:gd name="connsiteX1" fmla="*/ 70962 w 8563504"/>
              <a:gd name="connsiteY1" fmla="*/ 0 h 5283736"/>
              <a:gd name="connsiteX2" fmla="*/ 8492542 w 8563504"/>
              <a:gd name="connsiteY2" fmla="*/ 0 h 5283736"/>
              <a:gd name="connsiteX3" fmla="*/ 8563504 w 8563504"/>
              <a:gd name="connsiteY3" fmla="*/ 70962 h 5283736"/>
              <a:gd name="connsiteX4" fmla="*/ 8556050 w 8563504"/>
              <a:gd name="connsiteY4" fmla="*/ 4617975 h 5283736"/>
              <a:gd name="connsiteX5" fmla="*/ 8193298 w 8563504"/>
              <a:gd name="connsiteY5" fmla="*/ 4876839 h 5283736"/>
              <a:gd name="connsiteX6" fmla="*/ 4338636 w 8563504"/>
              <a:gd name="connsiteY6" fmla="*/ 5283730 h 5283736"/>
              <a:gd name="connsiteX7" fmla="*/ 90371 w 8563504"/>
              <a:gd name="connsiteY7" fmla="*/ 4864900 h 5283736"/>
              <a:gd name="connsiteX8" fmla="*/ 0 w 8563504"/>
              <a:gd name="connsiteY8" fmla="*/ 4802845 h 5283736"/>
              <a:gd name="connsiteX9" fmla="*/ 0 w 8563504"/>
              <a:gd name="connsiteY9" fmla="*/ 70962 h 5283736"/>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 name="connsiteX0" fmla="*/ 0 w 8570115"/>
              <a:gd name="connsiteY0" fmla="*/ 70962 h 5283741"/>
              <a:gd name="connsiteX1" fmla="*/ 70962 w 8570115"/>
              <a:gd name="connsiteY1" fmla="*/ 0 h 5283741"/>
              <a:gd name="connsiteX2" fmla="*/ 8492542 w 8570115"/>
              <a:gd name="connsiteY2" fmla="*/ 0 h 5283741"/>
              <a:gd name="connsiteX3" fmla="*/ 8563504 w 8570115"/>
              <a:gd name="connsiteY3" fmla="*/ 70962 h 5283741"/>
              <a:gd name="connsiteX4" fmla="*/ 8556050 w 8570115"/>
              <a:gd name="connsiteY4" fmla="*/ 4617975 h 5283741"/>
              <a:gd name="connsiteX5" fmla="*/ 8193298 w 8570115"/>
              <a:gd name="connsiteY5" fmla="*/ 4876839 h 5283741"/>
              <a:gd name="connsiteX6" fmla="*/ 4338636 w 8570115"/>
              <a:gd name="connsiteY6" fmla="*/ 5283730 h 5283741"/>
              <a:gd name="connsiteX7" fmla="*/ 90371 w 8570115"/>
              <a:gd name="connsiteY7" fmla="*/ 4864900 h 5283741"/>
              <a:gd name="connsiteX8" fmla="*/ 0 w 8570115"/>
              <a:gd name="connsiteY8" fmla="*/ 4802845 h 5283741"/>
              <a:gd name="connsiteX9" fmla="*/ 0 w 8570115"/>
              <a:gd name="connsiteY9" fmla="*/ 70962 h 5283741"/>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63504" h="5283741">
                <a:moveTo>
                  <a:pt x="0" y="70962"/>
                </a:moveTo>
                <a:cubicBezTo>
                  <a:pt x="0" y="31771"/>
                  <a:pt x="31771" y="0"/>
                  <a:pt x="70962" y="0"/>
                </a:cubicBezTo>
                <a:lnTo>
                  <a:pt x="8492542" y="0"/>
                </a:lnTo>
                <a:cubicBezTo>
                  <a:pt x="8531733" y="0"/>
                  <a:pt x="8563504" y="31771"/>
                  <a:pt x="8563504" y="70962"/>
                </a:cubicBezTo>
                <a:cubicBezTo>
                  <a:pt x="8561019" y="1586633"/>
                  <a:pt x="8558535" y="3102304"/>
                  <a:pt x="8556050" y="4617975"/>
                </a:cubicBezTo>
                <a:cubicBezTo>
                  <a:pt x="8570959" y="4821361"/>
                  <a:pt x="8282500" y="4855733"/>
                  <a:pt x="8193298" y="4876839"/>
                </a:cubicBezTo>
                <a:cubicBezTo>
                  <a:pt x="7519121" y="5036352"/>
                  <a:pt x="5689124" y="5285720"/>
                  <a:pt x="4338636" y="5283730"/>
                </a:cubicBezTo>
                <a:cubicBezTo>
                  <a:pt x="2988148" y="5281740"/>
                  <a:pt x="896221" y="5144818"/>
                  <a:pt x="90371" y="4864900"/>
                </a:cubicBezTo>
                <a:cubicBezTo>
                  <a:pt x="51180" y="4864900"/>
                  <a:pt x="0" y="4842036"/>
                  <a:pt x="0" y="4802845"/>
                </a:cubicBezTo>
                <a:lnTo>
                  <a:pt x="0" y="70962"/>
                </a:lnTo>
                <a:close/>
              </a:path>
            </a:pathLst>
          </a:custGeom>
          <a:solidFill>
            <a:schemeClr val="bg1">
              <a:lumMod val="85000"/>
            </a:schemeClr>
          </a:solidFill>
          <a:ln w="3175">
            <a:noFill/>
          </a:ln>
        </p:spPr>
        <p:txBody>
          <a:bodyPr rtlCol="0" anchor="ctr">
            <a:normAutofit/>
          </a:bodyPr>
          <a:lstStyle>
            <a:lvl1pPr marL="0" indent="0" algn="ctr">
              <a:buNone/>
              <a:defRPr sz="1200" baseline="0">
                <a:latin typeface="Verdana" panose="020B0604030504040204" pitchFamily="34" charset="0"/>
                <a:ea typeface="Verdana" panose="020B0604030504040204" pitchFamily="34" charset="0"/>
                <a:cs typeface="Verdana" panose="020B0604030504040204" pitchFamily="34" charset="0"/>
              </a:defRPr>
            </a:lvl1pPr>
          </a:lstStyle>
          <a:p>
            <a:pPr lvl="0"/>
            <a:r>
              <a:rPr lang="nl-NL" noProof="0"/>
              <a:t>Klik op het pictogram als u een afbeelding wilt toevoegen</a:t>
            </a:r>
            <a:endParaRPr lang="nl-NL" noProof="0" dirty="0"/>
          </a:p>
        </p:txBody>
      </p:sp>
      <p:sp>
        <p:nvSpPr>
          <p:cNvPr id="51" name="Tijdelijke aanduiding voor tekst 50"/>
          <p:cNvSpPr>
            <a:spLocks noGrp="1"/>
          </p:cNvSpPr>
          <p:nvPr>
            <p:ph type="body" sz="quarter" idx="11"/>
          </p:nvPr>
        </p:nvSpPr>
        <p:spPr>
          <a:xfrm>
            <a:off x="5049537" y="2144792"/>
            <a:ext cx="4094463" cy="2998708"/>
          </a:xfrm>
          <a:custGeom>
            <a:avLst/>
            <a:gdLst>
              <a:gd name="connsiteX0" fmla="*/ 3244902 w 4094463"/>
              <a:gd name="connsiteY0" fmla="*/ 286 h 2998708"/>
              <a:gd name="connsiteX1" fmla="*/ 4094463 w 4094463"/>
              <a:gd name="connsiteY1" fmla="*/ 87472 h 2998708"/>
              <a:gd name="connsiteX2" fmla="*/ 4094463 w 4094463"/>
              <a:gd name="connsiteY2" fmla="*/ 2998708 h 2998708"/>
              <a:gd name="connsiteX3" fmla="*/ 766930 w 4094463"/>
              <a:gd name="connsiteY3" fmla="*/ 2998708 h 2998708"/>
              <a:gd name="connsiteX4" fmla="*/ 0 w 4094463"/>
              <a:gd name="connsiteY4" fmla="*/ 1349890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3561464" y="3791"/>
                  <a:pt x="3849329" y="39253"/>
                  <a:pt x="4094463" y="87472"/>
                </a:cubicBezTo>
                <a:lnTo>
                  <a:pt x="4094463" y="2998708"/>
                </a:lnTo>
                <a:lnTo>
                  <a:pt x="766930" y="2998708"/>
                </a:lnTo>
                <a:lnTo>
                  <a:pt x="0" y="1349890"/>
                </a:lnTo>
                <a:cubicBezTo>
                  <a:pt x="1087266" y="266857"/>
                  <a:pt x="2295217" y="-10230"/>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9" name="Titel 1"/>
          <p:cNvSpPr>
            <a:spLocks noGrp="1"/>
          </p:cNvSpPr>
          <p:nvPr>
            <p:ph type="ctrTitle"/>
          </p:nvPr>
        </p:nvSpPr>
        <p:spPr>
          <a:xfrm>
            <a:off x="5532047" y="3260921"/>
            <a:ext cx="3089439" cy="352970"/>
          </a:xfrm>
        </p:spPr>
        <p:txBody>
          <a:bodyPr lIns="72000" tIns="0" rIns="0" anchor="t">
            <a:noAutofit/>
          </a:bodyPr>
          <a:lstStyle>
            <a:lvl1pPr algn="l">
              <a:defRPr sz="2400" b="1" i="1">
                <a:solidFill>
                  <a:schemeClr val="bg1"/>
                </a:solidFill>
              </a:defRPr>
            </a:lvl1pPr>
          </a:lstStyle>
          <a:p>
            <a:r>
              <a:rPr lang="nl-NL"/>
              <a:t>Klik om de stijl te bewerken</a:t>
            </a:r>
            <a:endParaRPr lang="nl-NL" dirty="0"/>
          </a:p>
        </p:txBody>
      </p:sp>
      <p:sp>
        <p:nvSpPr>
          <p:cNvPr id="7" name="Tijdelijke aanduiding voor tekst 6"/>
          <p:cNvSpPr>
            <a:spLocks noGrp="1"/>
          </p:cNvSpPr>
          <p:nvPr>
            <p:ph type="body" sz="quarter" idx="12"/>
          </p:nvPr>
        </p:nvSpPr>
        <p:spPr>
          <a:xfrm>
            <a:off x="5552048" y="3804407"/>
            <a:ext cx="3089439" cy="338585"/>
          </a:xfrm>
        </p:spPr>
        <p:txBody>
          <a:bodyPr lIns="72000" rIns="0">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44813903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kst slide ">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B5B26294-B12C-4305-958D-C489EB09AD30}"/>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Rechthoek 3">
            <a:extLst>
              <a:ext uri="{FF2B5EF4-FFF2-40B4-BE49-F238E27FC236}">
                <a16:creationId xmlns:a16="http://schemas.microsoft.com/office/drawing/2014/main" id="{8B0AECB8-4163-4588-A2D6-6500D3A3BFC0}"/>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Vrije vorm 8">
            <a:extLst>
              <a:ext uri="{FF2B5EF4-FFF2-40B4-BE49-F238E27FC236}">
                <a16:creationId xmlns:a16="http://schemas.microsoft.com/office/drawing/2014/main" id="{1911A3F4-1E50-445E-BA98-D182B136363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6" name="Afbeelding 9">
            <a:extLst>
              <a:ext uri="{FF2B5EF4-FFF2-40B4-BE49-F238E27FC236}">
                <a16:creationId xmlns:a16="http://schemas.microsoft.com/office/drawing/2014/main" id="{B3907F8B-B937-49CF-BF5E-BBC6C4BCF054}"/>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kstvak 6">
            <a:extLst>
              <a:ext uri="{FF2B5EF4-FFF2-40B4-BE49-F238E27FC236}">
                <a16:creationId xmlns:a16="http://schemas.microsoft.com/office/drawing/2014/main" id="{287E7632-5B50-4529-84B0-31910F86062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8" name="Tekstvak 7">
            <a:extLst>
              <a:ext uri="{FF2B5EF4-FFF2-40B4-BE49-F238E27FC236}">
                <a16:creationId xmlns:a16="http://schemas.microsoft.com/office/drawing/2014/main" id="{6B3DE5DD-A925-4D30-9590-D328FC8C555F}"/>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9" name="Titel 1">
            <a:extLst>
              <a:ext uri="{FF2B5EF4-FFF2-40B4-BE49-F238E27FC236}">
                <a16:creationId xmlns:a16="http://schemas.microsoft.com/office/drawing/2014/main" id="{AB2B85A4-7FF6-470D-9A5F-C5F172456D40}"/>
              </a:ext>
            </a:extLst>
          </p:cNvPr>
          <p:cNvSpPr txBox="1">
            <a:spLocks/>
          </p:cNvSpPr>
          <p:nvPr userDrawn="1"/>
        </p:nvSpPr>
        <p:spPr>
          <a:xfrm>
            <a:off x="1998663" y="1185863"/>
            <a:ext cx="5992812" cy="3146425"/>
          </a:xfrm>
          <a:prstGeom prst="rect">
            <a:avLst/>
          </a:prstGeom>
        </p:spPr>
        <p:txBody>
          <a:bodyPr lIns="121920" tIns="60960" rIns="121920" bIns="60960" anchor="ctr">
            <a:normAutofit fontScale="62500" lnSpcReduction="20000"/>
          </a:bodyPr>
          <a:lstStyle>
            <a:lvl1pPr algn="l" defTabSz="457200" rtl="0" eaLnBrk="1" latinLnBrk="0" hangingPunct="1">
              <a:spcBef>
                <a:spcPct val="0"/>
              </a:spcBef>
              <a:buNone/>
              <a:defRPr sz="2400" i="1" kern="1200">
                <a:solidFill>
                  <a:schemeClr val="tx1"/>
                </a:solidFill>
                <a:latin typeface="+mj-lt"/>
                <a:ea typeface="+mj-ea"/>
                <a:cs typeface="+mj-cs"/>
              </a:defRPr>
            </a:lvl1pPr>
          </a:lstStyle>
          <a:p>
            <a:pPr fontAlgn="auto">
              <a:spcAft>
                <a:spcPts val="0"/>
              </a:spcAft>
              <a:defRPr/>
            </a:pPr>
            <a:r>
              <a:rPr lang="nl-NL" sz="2133" i="0" dirty="0">
                <a:ea typeface="Verdana" panose="020B0604030504040204" pitchFamily="34" charset="0"/>
                <a:cs typeface="Verdana" panose="020B0604030504040204" pitchFamily="34" charset="0"/>
              </a:rPr>
              <a:t>Nooduitgang</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Toiletten</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Pauze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Rookzone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Vriendelijk verzoek om uw mobiele telefoon uit te zetten</a:t>
            </a:r>
          </a:p>
        </p:txBody>
      </p:sp>
      <p:pic>
        <p:nvPicPr>
          <p:cNvPr id="10" name="Afbeelding 13">
            <a:extLst>
              <a:ext uri="{FF2B5EF4-FFF2-40B4-BE49-F238E27FC236}">
                <a16:creationId xmlns:a16="http://schemas.microsoft.com/office/drawing/2014/main" id="{2D7BB1EB-0992-4F2C-9E98-B372C4E6EE5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1125538"/>
            <a:ext cx="1012825"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baseline="0" dirty="0">
                <a:solidFill>
                  <a:schemeClr val="tx1"/>
                </a:solidFill>
                <a:latin typeface="+mn-lt"/>
                <a:ea typeface="+mn-ea"/>
                <a:cs typeface="+mn-cs"/>
              </a:defRPr>
            </a:lvl1pPr>
          </a:lstStyle>
          <a:p>
            <a:r>
              <a:rPr lang="nl-NL"/>
              <a:t>Klik om de stijl te bewerken</a:t>
            </a:r>
            <a:endParaRPr lang="nl-NL" dirty="0"/>
          </a:p>
        </p:txBody>
      </p:sp>
    </p:spTree>
    <p:extLst>
      <p:ext uri="{BB962C8B-B14F-4D97-AF65-F5344CB8AC3E}">
        <p14:creationId xmlns:p14="http://schemas.microsoft.com/office/powerpoint/2010/main" val="355636998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ekst slide ">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7CF4B077-FC73-456C-A5D9-C8E0560CAD15}"/>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Rechthoek 4">
            <a:extLst>
              <a:ext uri="{FF2B5EF4-FFF2-40B4-BE49-F238E27FC236}">
                <a16:creationId xmlns:a16="http://schemas.microsoft.com/office/drawing/2014/main" id="{7FF9465B-8734-4196-92F0-9A96549D7D92}"/>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6" name="Vrije vorm 8">
            <a:extLst>
              <a:ext uri="{FF2B5EF4-FFF2-40B4-BE49-F238E27FC236}">
                <a16:creationId xmlns:a16="http://schemas.microsoft.com/office/drawing/2014/main" id="{B5F059FB-AC0D-450A-B792-66FF2D5E1451}"/>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9">
            <a:extLst>
              <a:ext uri="{FF2B5EF4-FFF2-40B4-BE49-F238E27FC236}">
                <a16:creationId xmlns:a16="http://schemas.microsoft.com/office/drawing/2014/main" id="{D9726611-5A42-4013-B6C6-1D7423888A57}"/>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11EED12B-E6BB-4B50-889D-626DD2C787D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230257204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kst + fotos slide">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A140005C-94CB-4A71-AB3B-D15B6650D3F2}"/>
              </a:ext>
            </a:extLst>
          </p:cNvPr>
          <p:cNvSpPr/>
          <p:nvPr userDrawn="1"/>
        </p:nvSpPr>
        <p:spPr bwMode="white">
          <a:xfrm>
            <a:off x="6169025" y="261938"/>
            <a:ext cx="2979738" cy="114776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grpSp>
        <p:nvGrpSpPr>
          <p:cNvPr id="7" name="Groep 47">
            <a:extLst>
              <a:ext uri="{FF2B5EF4-FFF2-40B4-BE49-F238E27FC236}">
                <a16:creationId xmlns:a16="http://schemas.microsoft.com/office/drawing/2014/main" id="{43902E98-654B-4853-B8B3-6DDC6AA4B791}"/>
              </a:ext>
            </a:extLst>
          </p:cNvPr>
          <p:cNvGrpSpPr>
            <a:grpSpLocks/>
          </p:cNvGrpSpPr>
          <p:nvPr userDrawn="1"/>
        </p:nvGrpSpPr>
        <p:grpSpPr bwMode="auto">
          <a:xfrm>
            <a:off x="9404350" y="-4763"/>
            <a:ext cx="2187575" cy="5153026"/>
            <a:chOff x="9316379" y="-5444"/>
            <a:chExt cx="2609094" cy="6868888"/>
          </a:xfrm>
        </p:grpSpPr>
        <p:pic>
          <p:nvPicPr>
            <p:cNvPr id="8" name="Picture 3">
              <a:extLst>
                <a:ext uri="{FF2B5EF4-FFF2-40B4-BE49-F238E27FC236}">
                  <a16:creationId xmlns:a16="http://schemas.microsoft.com/office/drawing/2014/main" id="{C5AD7E97-151A-4345-A79C-66ECF5D746E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Instructie Afbeelding &amp; Dia Herstellen">
              <a:extLst>
                <a:ext uri="{FF2B5EF4-FFF2-40B4-BE49-F238E27FC236}">
                  <a16:creationId xmlns:a16="http://schemas.microsoft.com/office/drawing/2014/main" id="{C1FF3FE4-E793-40AD-9997-F4135B9B177D}"/>
                </a:ext>
              </a:extLst>
            </p:cNvPr>
            <p:cNvGrpSpPr>
              <a:grpSpLocks/>
            </p:cNvGrpSpPr>
            <p:nvPr userDrawn="1"/>
          </p:nvGrpSpPr>
          <p:grpSpPr bwMode="auto">
            <a:xfrm>
              <a:off x="9316379" y="-5444"/>
              <a:ext cx="2609094" cy="6868888"/>
              <a:chOff x="12470972" y="-5444"/>
              <a:chExt cx="2609094" cy="6868888"/>
            </a:xfrm>
          </p:grpSpPr>
          <p:sp>
            <p:nvSpPr>
              <p:cNvPr id="11" name="Rechthoek 10">
                <a:extLst>
                  <a:ext uri="{FF2B5EF4-FFF2-40B4-BE49-F238E27FC236}">
                    <a16:creationId xmlns:a16="http://schemas.microsoft.com/office/drawing/2014/main" id="{1EB0A0EA-12A5-43FE-9978-91A3D978A102}"/>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2" name="Tekstvak 33">
                <a:extLst>
                  <a:ext uri="{FF2B5EF4-FFF2-40B4-BE49-F238E27FC236}">
                    <a16:creationId xmlns:a16="http://schemas.microsoft.com/office/drawing/2014/main" id="{2B7305E2-ED84-42F7-8847-72F32B43C972}"/>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3" name="Tekstvak 33">
                <a:extLst>
                  <a:ext uri="{FF2B5EF4-FFF2-40B4-BE49-F238E27FC236}">
                    <a16:creationId xmlns:a16="http://schemas.microsoft.com/office/drawing/2014/main" id="{E1344B3B-D97B-4CC4-B99D-32677AEE5B46}"/>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4" name="Ovaal 13">
                <a:extLst>
                  <a:ext uri="{FF2B5EF4-FFF2-40B4-BE49-F238E27FC236}">
                    <a16:creationId xmlns:a16="http://schemas.microsoft.com/office/drawing/2014/main" id="{9B50C6C9-3328-4263-B032-B152ADC30E52}"/>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5" name="Ovaal 14">
                <a:extLst>
                  <a:ext uri="{FF2B5EF4-FFF2-40B4-BE49-F238E27FC236}">
                    <a16:creationId xmlns:a16="http://schemas.microsoft.com/office/drawing/2014/main" id="{2E03DC1F-E922-4200-9AD7-F79DC33B11EC}"/>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6" name="Rechte verbindingslijn 15">
                <a:extLst>
                  <a:ext uri="{FF2B5EF4-FFF2-40B4-BE49-F238E27FC236}">
                    <a16:creationId xmlns:a16="http://schemas.microsoft.com/office/drawing/2014/main" id="{1D4E59A4-046C-4F76-B06B-12A3D01BC2D1}"/>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7" name="Rechte verbindingslijn 16">
                <a:extLst>
                  <a:ext uri="{FF2B5EF4-FFF2-40B4-BE49-F238E27FC236}">
                    <a16:creationId xmlns:a16="http://schemas.microsoft.com/office/drawing/2014/main" id="{BFC7150D-B9E3-4E2D-9A39-C0E9B7EC4656}"/>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18" name="Rechte verbindingslijn 17">
                <a:extLst>
                  <a:ext uri="{FF2B5EF4-FFF2-40B4-BE49-F238E27FC236}">
                    <a16:creationId xmlns:a16="http://schemas.microsoft.com/office/drawing/2014/main" id="{E2243187-7D25-4A8C-8681-C7FA89AE6F33}"/>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19" name="Icoontje afbeelding">
                <a:extLst>
                  <a:ext uri="{FF2B5EF4-FFF2-40B4-BE49-F238E27FC236}">
                    <a16:creationId xmlns:a16="http://schemas.microsoft.com/office/drawing/2014/main" id="{E34DE762-6758-4F1E-8EAA-F5C8A29C40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kstvak 33">
                <a:extLst>
                  <a:ext uri="{FF2B5EF4-FFF2-40B4-BE49-F238E27FC236}">
                    <a16:creationId xmlns:a16="http://schemas.microsoft.com/office/drawing/2014/main" id="{8CBC485D-112D-45FD-A35B-38FF055FA1E2}"/>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1" name="Ovaal 20">
                <a:extLst>
                  <a:ext uri="{FF2B5EF4-FFF2-40B4-BE49-F238E27FC236}">
                    <a16:creationId xmlns:a16="http://schemas.microsoft.com/office/drawing/2014/main" id="{7A98ACC6-E14C-4E1B-B5FA-E5F52E0949AF}"/>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2" name="Rechte verbindingslijn 21">
                <a:extLst>
                  <a:ext uri="{FF2B5EF4-FFF2-40B4-BE49-F238E27FC236}">
                    <a16:creationId xmlns:a16="http://schemas.microsoft.com/office/drawing/2014/main" id="{5256A8C1-8757-4BEA-A0BD-1C969EB2038F}"/>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3" name="Groep 62">
                <a:extLst>
                  <a:ext uri="{FF2B5EF4-FFF2-40B4-BE49-F238E27FC236}">
                    <a16:creationId xmlns:a16="http://schemas.microsoft.com/office/drawing/2014/main" id="{CB6E5385-EC5C-485D-9535-8A74F19D468E}"/>
                  </a:ext>
                </a:extLst>
              </p:cNvPr>
              <p:cNvGrpSpPr>
                <a:grpSpLocks/>
              </p:cNvGrpSpPr>
              <p:nvPr/>
            </p:nvGrpSpPr>
            <p:grpSpPr bwMode="auto">
              <a:xfrm>
                <a:off x="12483705" y="3745117"/>
                <a:ext cx="1114138" cy="297656"/>
                <a:chOff x="13560784" y="3471416"/>
                <a:chExt cx="1114138" cy="297656"/>
              </a:xfrm>
            </p:grpSpPr>
            <p:sp>
              <p:nvSpPr>
                <p:cNvPr id="39" name="Afgeronde rechthoek 38">
                  <a:extLst>
                    <a:ext uri="{FF2B5EF4-FFF2-40B4-BE49-F238E27FC236}">
                      <a16:creationId xmlns:a16="http://schemas.microsoft.com/office/drawing/2014/main" id="{0B892E4F-7756-41EC-B189-12DEAA6E35D5}"/>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Tekstvak 39">
                  <a:extLst>
                    <a:ext uri="{FF2B5EF4-FFF2-40B4-BE49-F238E27FC236}">
                      <a16:creationId xmlns:a16="http://schemas.microsoft.com/office/drawing/2014/main" id="{A958C766-C2A3-440D-B170-472DD14BDEC0}"/>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1" name="Rechte verbindingslijn 40">
                  <a:extLst>
                    <a:ext uri="{FF2B5EF4-FFF2-40B4-BE49-F238E27FC236}">
                      <a16:creationId xmlns:a16="http://schemas.microsoft.com/office/drawing/2014/main" id="{BEBF060B-2E03-48E2-9CCD-7788DA7DF0C2}"/>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2" name="Gelijkbenige driehoek 41">
                  <a:extLst>
                    <a:ext uri="{FF2B5EF4-FFF2-40B4-BE49-F238E27FC236}">
                      <a16:creationId xmlns:a16="http://schemas.microsoft.com/office/drawing/2014/main" id="{BEC616E7-C5C4-4FBE-B228-808FB686107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4" name="Groep 63">
                <a:extLst>
                  <a:ext uri="{FF2B5EF4-FFF2-40B4-BE49-F238E27FC236}">
                    <a16:creationId xmlns:a16="http://schemas.microsoft.com/office/drawing/2014/main" id="{78344870-9154-4CF9-8D68-19EC7CCACB7F}"/>
                  </a:ext>
                </a:extLst>
              </p:cNvPr>
              <p:cNvGrpSpPr>
                <a:grpSpLocks/>
              </p:cNvGrpSpPr>
              <p:nvPr/>
            </p:nvGrpSpPr>
            <p:grpSpPr bwMode="auto">
              <a:xfrm>
                <a:off x="13317310" y="6137670"/>
                <a:ext cx="1750842" cy="564707"/>
                <a:chOff x="13098875" y="6031678"/>
                <a:chExt cx="1969277" cy="635161"/>
              </a:xfrm>
            </p:grpSpPr>
            <p:sp>
              <p:nvSpPr>
                <p:cNvPr id="25" name="Rechthoek 24">
                  <a:extLst>
                    <a:ext uri="{FF2B5EF4-FFF2-40B4-BE49-F238E27FC236}">
                      <a16:creationId xmlns:a16="http://schemas.microsoft.com/office/drawing/2014/main" id="{FE505B63-A076-44FD-8E42-57AC0759A2EA}"/>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6" name="Groep 65">
                  <a:extLst>
                    <a:ext uri="{FF2B5EF4-FFF2-40B4-BE49-F238E27FC236}">
                      <a16:creationId xmlns:a16="http://schemas.microsoft.com/office/drawing/2014/main" id="{0309CB99-5E6C-46F3-ABE5-5CAA2A4E58EC}"/>
                    </a:ext>
                  </a:extLst>
                </p:cNvPr>
                <p:cNvGrpSpPr>
                  <a:grpSpLocks/>
                </p:cNvGrpSpPr>
                <p:nvPr/>
              </p:nvGrpSpPr>
              <p:grpSpPr bwMode="auto">
                <a:xfrm>
                  <a:off x="13098875" y="6031679"/>
                  <a:ext cx="1969277" cy="542924"/>
                  <a:chOff x="13164976" y="6054428"/>
                  <a:chExt cx="1969277" cy="542924"/>
                </a:xfrm>
              </p:grpSpPr>
              <p:sp>
                <p:nvSpPr>
                  <p:cNvPr id="29" name="Rechthoek 28">
                    <a:extLst>
                      <a:ext uri="{FF2B5EF4-FFF2-40B4-BE49-F238E27FC236}">
                        <a16:creationId xmlns:a16="http://schemas.microsoft.com/office/drawing/2014/main" id="{D341F47B-89B8-4A40-80BB-61970B211039}"/>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0" name="Groep 69">
                    <a:extLst>
                      <a:ext uri="{FF2B5EF4-FFF2-40B4-BE49-F238E27FC236}">
                        <a16:creationId xmlns:a16="http://schemas.microsoft.com/office/drawing/2014/main" id="{80DFFAAF-F448-4DC2-BE47-5F7BD4CE020F}"/>
                      </a:ext>
                    </a:extLst>
                  </p:cNvPr>
                  <p:cNvGrpSpPr>
                    <a:grpSpLocks/>
                  </p:cNvGrpSpPr>
                  <p:nvPr/>
                </p:nvGrpSpPr>
                <p:grpSpPr bwMode="auto">
                  <a:xfrm>
                    <a:off x="13214777" y="6112607"/>
                    <a:ext cx="145227" cy="129517"/>
                    <a:chOff x="12287399" y="5999447"/>
                    <a:chExt cx="194830" cy="173755"/>
                  </a:xfrm>
                </p:grpSpPr>
                <p:sp>
                  <p:nvSpPr>
                    <p:cNvPr id="33" name="Afgeronde rechthoek 32">
                      <a:extLst>
                        <a:ext uri="{FF2B5EF4-FFF2-40B4-BE49-F238E27FC236}">
                          <a16:creationId xmlns:a16="http://schemas.microsoft.com/office/drawing/2014/main" id="{E6D281BD-AEDD-4E46-BA6A-97AA6B83A72C}"/>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4" name="Rechthoek 33">
                      <a:extLst>
                        <a:ext uri="{FF2B5EF4-FFF2-40B4-BE49-F238E27FC236}">
                          <a16:creationId xmlns:a16="http://schemas.microsoft.com/office/drawing/2014/main" id="{14023D31-5175-472F-8EAD-31E5F6C8FFAA}"/>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5" name="Rechthoek 34">
                      <a:extLst>
                        <a:ext uri="{FF2B5EF4-FFF2-40B4-BE49-F238E27FC236}">
                          <a16:creationId xmlns:a16="http://schemas.microsoft.com/office/drawing/2014/main" id="{677CD0D2-2E9E-4712-9F85-CA60CE5712BB}"/>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17582E0A-E977-4E05-9275-657CFDE508EB}"/>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9DEDD37B-3CD8-4A8D-96CA-62BCC83BFAD2}"/>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E8ACE5F6-FACF-4FAC-B52D-FA443AA7865E}"/>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1" name="Rechthoek 30">
                    <a:extLst>
                      <a:ext uri="{FF2B5EF4-FFF2-40B4-BE49-F238E27FC236}">
                        <a16:creationId xmlns:a16="http://schemas.microsoft.com/office/drawing/2014/main" id="{0A1AE4F1-99A9-48B7-9867-0DDD2FFA6E03}"/>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2" name="Gelijkbenige driehoek 31">
                    <a:extLst>
                      <a:ext uri="{FF2B5EF4-FFF2-40B4-BE49-F238E27FC236}">
                        <a16:creationId xmlns:a16="http://schemas.microsoft.com/office/drawing/2014/main" id="{F79A6872-11DE-4720-AFF8-D61D40857573}"/>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7" name="Afgeronde rechthoek 26">
                  <a:extLst>
                    <a:ext uri="{FF2B5EF4-FFF2-40B4-BE49-F238E27FC236}">
                      <a16:creationId xmlns:a16="http://schemas.microsoft.com/office/drawing/2014/main" id="{18642232-094A-4B0B-92CB-23B343B4E55A}"/>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28" name="Picture 3">
                  <a:extLst>
                    <a:ext uri="{FF2B5EF4-FFF2-40B4-BE49-F238E27FC236}">
                      <a16:creationId xmlns:a16="http://schemas.microsoft.com/office/drawing/2014/main" id="{F989C3A8-068F-4F86-A944-5901F1859F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43" name="Rechthoek 42">
            <a:extLst>
              <a:ext uri="{FF2B5EF4-FFF2-40B4-BE49-F238E27FC236}">
                <a16:creationId xmlns:a16="http://schemas.microsoft.com/office/drawing/2014/main" id="{5A342B4B-8BA9-431A-8804-7A9560DFA311}"/>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4" name="Vrije vorm 43">
            <a:extLst>
              <a:ext uri="{FF2B5EF4-FFF2-40B4-BE49-F238E27FC236}">
                <a16:creationId xmlns:a16="http://schemas.microsoft.com/office/drawing/2014/main" id="{F7196036-9EF4-4317-907D-3115315EBD6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45" name="Afbeelding 44">
            <a:extLst>
              <a:ext uri="{FF2B5EF4-FFF2-40B4-BE49-F238E27FC236}">
                <a16:creationId xmlns:a16="http://schemas.microsoft.com/office/drawing/2014/main" id="{C7C1DDEA-96DE-4CED-AE6B-06ADEBB29FE7}"/>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kstvak 45">
            <a:extLst>
              <a:ext uri="{FF2B5EF4-FFF2-40B4-BE49-F238E27FC236}">
                <a16:creationId xmlns:a16="http://schemas.microsoft.com/office/drawing/2014/main" id="{916C5C05-E572-4E58-93E0-D45649772C86}"/>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9" name="Tijdelijke aanduiding voor afbeelding 4"/>
          <p:cNvSpPr>
            <a:spLocks noGrp="1"/>
          </p:cNvSpPr>
          <p:nvPr>
            <p:ph type="pic" sz="quarter" idx="11"/>
          </p:nvPr>
        </p:nvSpPr>
        <p:spPr>
          <a:xfrm>
            <a:off x="6362302" y="2934120"/>
            <a:ext cx="2309426" cy="1660504"/>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5" name="Tijdelijke aanduiding voor afbeelding 4"/>
          <p:cNvSpPr>
            <a:spLocks noGrp="1"/>
          </p:cNvSpPr>
          <p:nvPr>
            <p:ph type="pic" sz="quarter" idx="10"/>
          </p:nvPr>
        </p:nvSpPr>
        <p:spPr>
          <a:xfrm>
            <a:off x="6362302" y="1155559"/>
            <a:ext cx="2309426" cy="1659600"/>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Tree>
    <p:extLst>
      <p:ext uri="{BB962C8B-B14F-4D97-AF65-F5344CB8AC3E}">
        <p14:creationId xmlns:p14="http://schemas.microsoft.com/office/powerpoint/2010/main" val="67563375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to slide">
    <p:spTree>
      <p:nvGrpSpPr>
        <p:cNvPr id="1" name=""/>
        <p:cNvGrpSpPr/>
        <p:nvPr/>
      </p:nvGrpSpPr>
      <p:grpSpPr>
        <a:xfrm>
          <a:off x="0" y="0"/>
          <a:ext cx="0" cy="0"/>
          <a:chOff x="0" y="0"/>
          <a:chExt cx="0" cy="0"/>
        </a:xfrm>
      </p:grpSpPr>
      <p:grpSp>
        <p:nvGrpSpPr>
          <p:cNvPr id="7" name="Groep 6">
            <a:extLst>
              <a:ext uri="{FF2B5EF4-FFF2-40B4-BE49-F238E27FC236}">
                <a16:creationId xmlns:a16="http://schemas.microsoft.com/office/drawing/2014/main" id="{8FE39805-3BB1-40E9-9DD3-A2F32C9191D8}"/>
              </a:ext>
            </a:extLst>
          </p:cNvPr>
          <p:cNvGrpSpPr>
            <a:grpSpLocks/>
          </p:cNvGrpSpPr>
          <p:nvPr userDrawn="1"/>
        </p:nvGrpSpPr>
        <p:grpSpPr bwMode="auto">
          <a:xfrm>
            <a:off x="9404350" y="-4763"/>
            <a:ext cx="2187575" cy="5153026"/>
            <a:chOff x="9316379" y="-5444"/>
            <a:chExt cx="2609094" cy="6868888"/>
          </a:xfrm>
        </p:grpSpPr>
        <p:pic>
          <p:nvPicPr>
            <p:cNvPr id="10" name="Picture 3">
              <a:extLst>
                <a:ext uri="{FF2B5EF4-FFF2-40B4-BE49-F238E27FC236}">
                  <a16:creationId xmlns:a16="http://schemas.microsoft.com/office/drawing/2014/main" id="{0E0F3547-CD96-4360-8DAF-BCA012DF384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BE541DBA-6EAF-45DB-B8CF-427C141281A7}"/>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E2197FC7-FF95-4013-B13C-598318D9D27C}"/>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B08659EA-A286-45BA-BEEC-F5D532AE7458}"/>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4EC13FF-292D-4D97-B913-844621EEC62A}"/>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124837F-6354-4B08-93EC-35FD2951831A}"/>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E1CBE03F-75E1-42B5-90C3-D7D8C0B91DCF}"/>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93AF96C7-8812-4CA6-ADDB-EC383A2A9AF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2AFCE4C9-5818-4E71-9E67-F9C3EECA5268}"/>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51CA1D44-0412-4D22-94B7-287D3FD2A717}"/>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76517220-3582-426F-B97A-2BC8FAD939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067BDDA6-684D-4471-9ED7-04F9EC28C30C}"/>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7E6A6EAA-B544-4D8A-8B3A-4C042D8747D0}"/>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7B215344-C8E4-4334-8EFE-F0A99BEB8BA6}"/>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1">
                <a:extLst>
                  <a:ext uri="{FF2B5EF4-FFF2-40B4-BE49-F238E27FC236}">
                    <a16:creationId xmlns:a16="http://schemas.microsoft.com/office/drawing/2014/main" id="{1960C419-3D05-4A78-B289-B2677391C8AF}"/>
                  </a:ext>
                </a:extLst>
              </p:cNvPr>
              <p:cNvGrpSpPr>
                <a:grpSpLocks/>
              </p:cNvGrpSpPr>
              <p:nvPr/>
            </p:nvGrpSpPr>
            <p:grpSpPr bwMode="auto">
              <a:xfrm>
                <a:off x="12483705" y="3745117"/>
                <a:ext cx="1114138" cy="297656"/>
                <a:chOff x="13560784" y="3471416"/>
                <a:chExt cx="1114138" cy="297656"/>
              </a:xfrm>
            </p:grpSpPr>
            <p:sp>
              <p:nvSpPr>
                <p:cNvPr id="41" name="Afgeronde rechthoek 37">
                  <a:extLst>
                    <a:ext uri="{FF2B5EF4-FFF2-40B4-BE49-F238E27FC236}">
                      <a16:creationId xmlns:a16="http://schemas.microsoft.com/office/drawing/2014/main" id="{82F7A20E-1FAD-46FC-8128-7FAE4D39F142}"/>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3ADFF74C-8A79-4B97-849F-AA1C203A404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39">
                  <a:extLst>
                    <a:ext uri="{FF2B5EF4-FFF2-40B4-BE49-F238E27FC236}">
                      <a16:creationId xmlns:a16="http://schemas.microsoft.com/office/drawing/2014/main" id="{CD437037-81DB-4543-82CE-8A64FFFC035A}"/>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E071BE0F-C770-400D-BD8E-620E6168065F}"/>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2">
                <a:extLst>
                  <a:ext uri="{FF2B5EF4-FFF2-40B4-BE49-F238E27FC236}">
                    <a16:creationId xmlns:a16="http://schemas.microsoft.com/office/drawing/2014/main" id="{DA6C6B07-8459-42C5-AE1B-236EA4D3B8C8}"/>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7E26CB6D-2142-4A1A-9516-3431FE3BB117}"/>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4">
                  <a:extLst>
                    <a:ext uri="{FF2B5EF4-FFF2-40B4-BE49-F238E27FC236}">
                      <a16:creationId xmlns:a16="http://schemas.microsoft.com/office/drawing/2014/main" id="{71513C33-1BE5-4BDA-B668-EA1ED5EF6E5E}"/>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80BC8E4A-E586-44DE-8D0F-ACB5E1069AE5}"/>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28">
                    <a:extLst>
                      <a:ext uri="{FF2B5EF4-FFF2-40B4-BE49-F238E27FC236}">
                        <a16:creationId xmlns:a16="http://schemas.microsoft.com/office/drawing/2014/main" id="{C4D10166-3CB8-479A-85D8-71264B8BCC41}"/>
                      </a:ext>
                    </a:extLst>
                  </p:cNvPr>
                  <p:cNvGrpSpPr>
                    <a:grpSpLocks/>
                  </p:cNvGrpSpPr>
                  <p:nvPr/>
                </p:nvGrpSpPr>
                <p:grpSpPr bwMode="auto">
                  <a:xfrm>
                    <a:off x="13214777" y="6112607"/>
                    <a:ext cx="145227" cy="129517"/>
                    <a:chOff x="12287399" y="5999447"/>
                    <a:chExt cx="194830" cy="173755"/>
                  </a:xfrm>
                </p:grpSpPr>
                <p:sp>
                  <p:nvSpPr>
                    <p:cNvPr id="35" name="Afgeronde rechthoek 31">
                      <a:extLst>
                        <a:ext uri="{FF2B5EF4-FFF2-40B4-BE49-F238E27FC236}">
                          <a16:creationId xmlns:a16="http://schemas.microsoft.com/office/drawing/2014/main" id="{859F9DAB-CA89-4BF3-9A9E-37479CED6449}"/>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52BA5574-8E44-48B0-BC07-8C1C467573D7}"/>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FB44B65F-F152-467D-A100-66D0FA0BB2C9}"/>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0D4F99DE-B219-4A93-A3E4-FAC112400706}"/>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1D9F5419-C6E6-4DD2-A915-3F0CD85F513A}"/>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C5F8E348-97C7-4388-BAF9-6063A02042DF}"/>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F27E4C78-987B-40F0-972A-FA246EC0F9D1}"/>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068AF1E2-496F-4F54-97D5-CCD048DAFF4C}"/>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5">
                  <a:extLst>
                    <a:ext uri="{FF2B5EF4-FFF2-40B4-BE49-F238E27FC236}">
                      <a16:creationId xmlns:a16="http://schemas.microsoft.com/office/drawing/2014/main" id="{B1C381E1-5E63-44CC-99C6-0284C4B1EC30}"/>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3F482CD-BDDF-4478-B6E1-25D674F697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6" name="Tijdelijke aanduiding voor afbeelding 4"/>
          <p:cNvSpPr>
            <a:spLocks noGrp="1"/>
          </p:cNvSpPr>
          <p:nvPr>
            <p:ph type="pic" sz="quarter" idx="10"/>
          </p:nvPr>
        </p:nvSpPr>
        <p:spPr>
          <a:xfrm>
            <a:off x="0" y="0"/>
            <a:ext cx="9144000" cy="5143499"/>
          </a:xfrm>
          <a:solidFill>
            <a:schemeClr val="bg1">
              <a:lumMod val="85000"/>
            </a:schemeClr>
          </a:solidFill>
        </p:spPr>
        <p:txBody>
          <a:bodyPr bIns="684000" rtlCol="0" anchor="ctr">
            <a:normAutofit/>
          </a:bodyPr>
          <a:lstStyle>
            <a:lvl1pPr marL="0" indent="0" algn="ctr">
              <a:buNone/>
              <a:defRPr lang="nl-NL" sz="16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11" name="Tijdelijke aanduiding voor tekst 10"/>
          <p:cNvSpPr>
            <a:spLocks noGrp="1"/>
          </p:cNvSpPr>
          <p:nvPr>
            <p:ph type="body" sz="quarter" idx="11"/>
          </p:nvPr>
        </p:nvSpPr>
        <p:spPr>
          <a:xfrm flipH="1">
            <a:off x="0" y="2144792"/>
            <a:ext cx="4094463" cy="2998708"/>
          </a:xfrm>
          <a:custGeom>
            <a:avLst/>
            <a:gdLst>
              <a:gd name="connsiteX0" fmla="*/ 3244902 w 4094463"/>
              <a:gd name="connsiteY0" fmla="*/ 286 h 2998708"/>
              <a:gd name="connsiteX1" fmla="*/ 0 w 4094463"/>
              <a:gd name="connsiteY1" fmla="*/ 1349890 h 2998708"/>
              <a:gd name="connsiteX2" fmla="*/ 766930 w 4094463"/>
              <a:gd name="connsiteY2" fmla="*/ 2998708 h 2998708"/>
              <a:gd name="connsiteX3" fmla="*/ 4094463 w 4094463"/>
              <a:gd name="connsiteY3" fmla="*/ 2998708 h 2998708"/>
              <a:gd name="connsiteX4" fmla="*/ 4094463 w 4094463"/>
              <a:gd name="connsiteY4" fmla="*/ 87472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8" name="Titel 1"/>
          <p:cNvSpPr>
            <a:spLocks noGrp="1"/>
          </p:cNvSpPr>
          <p:nvPr>
            <p:ph type="ctrTitle"/>
          </p:nvPr>
        </p:nvSpPr>
        <p:spPr>
          <a:xfrm>
            <a:off x="457628" y="3260921"/>
            <a:ext cx="3089439" cy="352970"/>
          </a:xfrm>
        </p:spPr>
        <p:txBody>
          <a:bodyPr tIns="0" anchor="t">
            <a:noAutofit/>
          </a:bodyPr>
          <a:lstStyle>
            <a:lvl1pPr algn="l">
              <a:defRPr sz="2400" b="1" i="1">
                <a:solidFill>
                  <a:schemeClr val="bg1"/>
                </a:solidFill>
              </a:defRPr>
            </a:lvl1pPr>
          </a:lstStyle>
          <a:p>
            <a:r>
              <a:rPr lang="nl-NL"/>
              <a:t>Klik om de stijl te bewerken</a:t>
            </a:r>
            <a:endParaRPr lang="nl-NL" dirty="0"/>
          </a:p>
        </p:txBody>
      </p:sp>
      <p:sp>
        <p:nvSpPr>
          <p:cNvPr id="9" name="Tijdelijke aanduiding voor tekst 6"/>
          <p:cNvSpPr>
            <a:spLocks noGrp="1"/>
          </p:cNvSpPr>
          <p:nvPr>
            <p:ph type="body" sz="quarter" idx="12"/>
          </p:nvPr>
        </p:nvSpPr>
        <p:spPr>
          <a:xfrm>
            <a:off x="457628" y="3798738"/>
            <a:ext cx="3089439" cy="338585"/>
          </a:xfrm>
        </p:spPr>
        <p:txBody>
          <a:bodyPr>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357078290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lotpagina">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44AA28EA-0B63-42A3-82DC-7FBE48A177A7}"/>
              </a:ext>
            </a:extLst>
          </p:cNvPr>
          <p:cNvSpPr/>
          <p:nvPr userDrawn="1"/>
        </p:nvSpPr>
        <p:spPr>
          <a:xfrm>
            <a:off x="0" y="-7938"/>
            <a:ext cx="9156700" cy="5151438"/>
          </a:xfrm>
          <a:prstGeom prst="rect">
            <a:avLst/>
          </a:pr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7">
            <a:extLst>
              <a:ext uri="{FF2B5EF4-FFF2-40B4-BE49-F238E27FC236}">
                <a16:creationId xmlns:a16="http://schemas.microsoft.com/office/drawing/2014/main" id="{052C0AC6-1DE5-49E4-A878-2734C3A56EC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59363" y="2152650"/>
            <a:ext cx="4097337" cy="299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54A14FD3-D1CD-4429-BC5A-6FACF55AB4E2}"/>
              </a:ext>
            </a:extLst>
          </p:cNvPr>
          <p:cNvSpPr txBox="1">
            <a:spLocks noChangeArrowheads="1"/>
          </p:cNvSpPr>
          <p:nvPr userDrawn="1"/>
        </p:nvSpPr>
        <p:spPr bwMode="auto">
          <a:xfrm>
            <a:off x="420688" y="3651250"/>
            <a:ext cx="4557712" cy="1420813"/>
          </a:xfrm>
          <a:prstGeom prst="rect">
            <a:avLst/>
          </a:prstGeom>
          <a:noFill/>
          <a:ln>
            <a:noFill/>
          </a:ln>
        </p:spPr>
        <p:txBody>
          <a:bodyPr lIns="0" tIns="0" rIns="0" bIns="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14000"/>
              </a:lnSpc>
              <a:defRPr/>
            </a:pPr>
            <a:r>
              <a:rPr lang="nl-NL" altLang="nl-NL" sz="900" i="1">
                <a:solidFill>
                  <a:schemeClr val="bg1"/>
                </a:solidFill>
                <a:latin typeface="Verdana" panose="020B0604030504040204" pitchFamily="34" charset="0"/>
              </a:rPr>
              <a:t>Driestar hogeschool leidt – al sinds 1944 – leraren op die met hart en ziel een bijdrage leveren aan het christelijk onderwijs. De hogeschool is onderdeel van kenniscentrum Driestar educatief en werkt nauw samen met Driestar onderwijsadvies en Driestar managementadvies.</a:t>
            </a:r>
          </a:p>
          <a:p>
            <a:pPr eaLnBrk="1" hangingPunct="1">
              <a:lnSpc>
                <a:spcPct val="114000"/>
              </a:lnSpc>
              <a:defRPr/>
            </a:pPr>
            <a:endParaRPr lang="nl-NL" altLang="nl-NL" sz="900" i="1">
              <a:solidFill>
                <a:schemeClr val="bg1"/>
              </a:solidFill>
              <a:latin typeface="Verdana" panose="020B0604030504040204" pitchFamily="34" charset="0"/>
            </a:endParaRPr>
          </a:p>
          <a:p>
            <a:pPr eaLnBrk="1" hangingPunct="1">
              <a:lnSpc>
                <a:spcPct val="114000"/>
              </a:lnSpc>
              <a:defRPr/>
            </a:pPr>
            <a:r>
              <a:rPr lang="nl-NL" altLang="nl-NL" sz="900" b="1" i="1">
                <a:solidFill>
                  <a:schemeClr val="bg1"/>
                </a:solidFill>
                <a:latin typeface="Verdana" panose="020B0604030504040204" pitchFamily="34" charset="0"/>
              </a:rPr>
              <a:t>Niets uit deze presentatie mag worden verveelvoudigd, overgenomen, opgeslagen of openbaar gemaakt, in enige vorm of op enige wijze, zonder voorafgaande toestemming van Driestar educatief.</a:t>
            </a:r>
          </a:p>
          <a:p>
            <a:pPr eaLnBrk="1" hangingPunct="1">
              <a:lnSpc>
                <a:spcPct val="114000"/>
              </a:lnSpc>
              <a:defRPr/>
            </a:pPr>
            <a:endParaRPr lang="nl-NL" altLang="nl-NL" sz="900" i="1">
              <a:solidFill>
                <a:schemeClr val="bg1"/>
              </a:solidFill>
              <a:latin typeface="Verdana" panose="020B0604030504040204" pitchFamily="34" charset="0"/>
            </a:endParaRPr>
          </a:p>
        </p:txBody>
      </p:sp>
      <p:pic>
        <p:nvPicPr>
          <p:cNvPr id="9" name="Afbeelding 9">
            <a:extLst>
              <a:ext uri="{FF2B5EF4-FFF2-40B4-BE49-F238E27FC236}">
                <a16:creationId xmlns:a16="http://schemas.microsoft.com/office/drawing/2014/main" id="{DE077353-A308-4B1C-B311-243872243C1A}"/>
              </a:ext>
            </a:extLst>
          </p:cNvPr>
          <p:cNvPicPr>
            <a:picLocks noChangeAspect="1"/>
          </p:cNvPicPr>
          <p:nvPr userDrawn="1"/>
        </p:nvPicPr>
        <p:blipFill>
          <a:blip r:embed="rId3">
            <a:extLst>
              <a:ext uri="{28A0092B-C50C-407E-A947-70E740481C1C}">
                <a14:useLocalDpi xmlns:a14="http://schemas.microsoft.com/office/drawing/2010/main" val="0"/>
              </a:ext>
            </a:extLst>
          </a:blip>
          <a:srcRect l="1405" t="80855" r="68352" b="2531"/>
          <a:stretch>
            <a:fillRect/>
          </a:stretch>
        </p:blipFill>
        <p:spPr bwMode="auto">
          <a:xfrm>
            <a:off x="6230938" y="3448050"/>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1"/>
          <p:cNvSpPr>
            <a:spLocks noGrp="1"/>
          </p:cNvSpPr>
          <p:nvPr>
            <p:ph type="title"/>
          </p:nvPr>
        </p:nvSpPr>
        <p:spPr>
          <a:xfrm>
            <a:off x="457200" y="538315"/>
            <a:ext cx="3495368" cy="1259913"/>
          </a:xfrm>
        </p:spPr>
        <p:txBody>
          <a:bodyPr anchor="t">
            <a:noAutofit/>
          </a:bodyPr>
          <a:lstStyle>
            <a:lvl1pPr algn="l">
              <a:defRPr sz="2400" b="1" i="1">
                <a:solidFill>
                  <a:schemeClr val="bg1"/>
                </a:solidFill>
              </a:defRPr>
            </a:lvl1pPr>
          </a:lstStyle>
          <a:p>
            <a:r>
              <a:rPr lang="nl-NL"/>
              <a:t>Klik om de stijl te bewerken</a:t>
            </a:r>
            <a:endParaRPr lang="nl-NL" dirty="0"/>
          </a:p>
        </p:txBody>
      </p:sp>
      <p:sp>
        <p:nvSpPr>
          <p:cNvPr id="5" name="Tijdelijke aanduiding voor tekst 3"/>
          <p:cNvSpPr>
            <a:spLocks noGrp="1"/>
          </p:cNvSpPr>
          <p:nvPr>
            <p:ph type="body" sz="half" idx="2"/>
          </p:nvPr>
        </p:nvSpPr>
        <p:spPr>
          <a:xfrm>
            <a:off x="457200" y="1798228"/>
            <a:ext cx="2743200" cy="804862"/>
          </a:xfrm>
        </p:spPr>
        <p:txBody>
          <a:bodyPr>
            <a:noAutofit/>
          </a:bodyPr>
          <a:lstStyle>
            <a:lvl1pPr marL="0" indent="0">
              <a:buNone/>
              <a:defRPr sz="1400" i="1" baseline="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1850390666"/>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E8A223AD-E9A9-49E6-8356-0A274FB0023C}"/>
              </a:ext>
            </a:extLst>
          </p:cNvPr>
          <p:cNvSpPr>
            <a:spLocks noGrp="1"/>
          </p:cNvSpPr>
          <p:nvPr>
            <p:ph type="dt" sz="half" idx="10"/>
          </p:nvPr>
        </p:nvSpPr>
        <p:spPr/>
        <p:txBody>
          <a:bodyPr/>
          <a:lstStyle/>
          <a:p>
            <a:fld id="{B61BEF0D-F0BB-DE4B-95CE-6DB70DBA9567}" type="datetimeFigureOut">
              <a:rPr lang="en-US" smtClean="0"/>
              <a:pPr/>
              <a:t>2/20/2023</a:t>
            </a:fld>
            <a:endParaRPr lang="en-US" dirty="0"/>
          </a:p>
        </p:txBody>
      </p:sp>
      <p:sp>
        <p:nvSpPr>
          <p:cNvPr id="3" name="Tijdelijke aanduiding voor voettekst 2">
            <a:extLst>
              <a:ext uri="{FF2B5EF4-FFF2-40B4-BE49-F238E27FC236}">
                <a16:creationId xmlns:a16="http://schemas.microsoft.com/office/drawing/2014/main" id="{22960845-A272-44DE-9D2D-505E286C7C59}"/>
              </a:ext>
            </a:extLst>
          </p:cNvPr>
          <p:cNvSpPr>
            <a:spLocks noGrp="1"/>
          </p:cNvSpPr>
          <p:nvPr>
            <p:ph type="ftr" sz="quarter" idx="11"/>
          </p:nvPr>
        </p:nvSpPr>
        <p:spPr/>
        <p:txBody>
          <a:bodyPr/>
          <a:lstStyle/>
          <a:p>
            <a:endParaRPr lang="en-US" dirty="0"/>
          </a:p>
        </p:txBody>
      </p:sp>
      <p:sp>
        <p:nvSpPr>
          <p:cNvPr id="4" name="Tijdelijke aanduiding voor dianummer 3">
            <a:extLst>
              <a:ext uri="{FF2B5EF4-FFF2-40B4-BE49-F238E27FC236}">
                <a16:creationId xmlns:a16="http://schemas.microsoft.com/office/drawing/2014/main" id="{97CB7253-C9DA-48C2-8D17-89CF52FDC21B}"/>
              </a:ext>
            </a:extLst>
          </p:cNvPr>
          <p:cNvSpPr>
            <a:spLocks noGrp="1"/>
          </p:cNvSpPr>
          <p:nvPr>
            <p:ph type="sldNum" sz="quarter" idx="12"/>
          </p:nvPr>
        </p:nvSpPr>
        <p:spPr/>
        <p:txBody>
          <a:bodyPr/>
          <a:lstStyle/>
          <a:p>
            <a:fld id="{D57F1E4F-1CFF-5643-939E-217C01CDF565}" type="slidenum">
              <a:rPr lang="en-US" smtClean="0"/>
              <a:pPr/>
              <a:t>‹nr.›</a:t>
            </a:fld>
            <a:endParaRPr lang="en-US" dirty="0"/>
          </a:p>
        </p:txBody>
      </p:sp>
    </p:spTree>
    <p:extLst>
      <p:ext uri="{BB962C8B-B14F-4D97-AF65-F5344CB8AC3E}">
        <p14:creationId xmlns:p14="http://schemas.microsoft.com/office/powerpoint/2010/main" val="3418798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jdelijke aanduiding voor titel 1">
            <a:extLst>
              <a:ext uri="{FF2B5EF4-FFF2-40B4-BE49-F238E27FC236}">
                <a16:creationId xmlns:a16="http://schemas.microsoft.com/office/drawing/2014/main" id="{A850589F-9D0E-4A28-995B-7DB1F931ABA8}"/>
              </a:ext>
            </a:extLst>
          </p:cNvPr>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nl-NL"/>
              <a:t>Titelstijl van model bewerken</a:t>
            </a:r>
            <a:endParaRPr lang="nl-NL" altLang="nl-NL"/>
          </a:p>
        </p:txBody>
      </p:sp>
      <p:sp>
        <p:nvSpPr>
          <p:cNvPr id="1027" name="Tijdelijke aanduiding voor tekst 2">
            <a:extLst>
              <a:ext uri="{FF2B5EF4-FFF2-40B4-BE49-F238E27FC236}">
                <a16:creationId xmlns:a16="http://schemas.microsoft.com/office/drawing/2014/main" id="{B2B703C8-105F-4CEC-9984-5102D135D6CD}"/>
              </a:ext>
            </a:extLst>
          </p:cNvPr>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NL"/>
              <a:t>Klik om de modelstijlen te bewerken</a:t>
            </a:r>
          </a:p>
          <a:p>
            <a:pPr lvl="1"/>
            <a:r>
              <a:rPr lang="nl-NL" altLang="nl-NL"/>
              <a:t>Tweede niveau</a:t>
            </a:r>
          </a:p>
          <a:p>
            <a:pPr lvl="2"/>
            <a:r>
              <a:rPr lang="nl-NL" altLang="nl-NL"/>
              <a:t>Derde niveau</a:t>
            </a:r>
          </a:p>
          <a:p>
            <a:pPr lvl="3"/>
            <a:r>
              <a:rPr lang="nl-NL" altLang="nl-NL"/>
              <a:t>Vierde niveau</a:t>
            </a:r>
          </a:p>
          <a:p>
            <a:pPr lvl="4"/>
            <a:r>
              <a:rPr lang="nl-NL" altLang="nl-NL"/>
              <a:t>Vijfde niveau</a:t>
            </a:r>
          </a:p>
        </p:txBody>
      </p:sp>
      <p:sp>
        <p:nvSpPr>
          <p:cNvPr id="4" name="Tijdelijke aanduiding voor datum 3">
            <a:extLst>
              <a:ext uri="{FF2B5EF4-FFF2-40B4-BE49-F238E27FC236}">
                <a16:creationId xmlns:a16="http://schemas.microsoft.com/office/drawing/2014/main" id="{AD8F6EA1-0724-49AB-BD7E-8B2CCD973ABB}"/>
              </a:ext>
            </a:extLst>
          </p:cNvPr>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23302764-5975-4625-8252-06DFE9730B40}" type="datetimeFigureOut">
              <a:rPr lang="nl-NL"/>
              <a:pPr>
                <a:defRPr/>
              </a:pPr>
              <a:t>20-2-2023</a:t>
            </a:fld>
            <a:endParaRPr lang="nl-NL"/>
          </a:p>
        </p:txBody>
      </p:sp>
      <p:sp>
        <p:nvSpPr>
          <p:cNvPr id="5" name="Tijdelijke aanduiding voor voettekst 4">
            <a:extLst>
              <a:ext uri="{FF2B5EF4-FFF2-40B4-BE49-F238E27FC236}">
                <a16:creationId xmlns:a16="http://schemas.microsoft.com/office/drawing/2014/main" id="{77E47323-AB9D-4313-91BD-73BCF700F9EC}"/>
              </a:ext>
            </a:extLst>
          </p:cNvPr>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nl-NL"/>
          </a:p>
        </p:txBody>
      </p:sp>
      <p:sp>
        <p:nvSpPr>
          <p:cNvPr id="6" name="Tijdelijke aanduiding voor dianummer 5">
            <a:extLst>
              <a:ext uri="{FF2B5EF4-FFF2-40B4-BE49-F238E27FC236}">
                <a16:creationId xmlns:a16="http://schemas.microsoft.com/office/drawing/2014/main" id="{DD48522A-DAAF-494B-8ABB-273B801FDCA8}"/>
              </a:ext>
            </a:extLst>
          </p:cNvPr>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Verdana" panose="020B0604030504040204" pitchFamily="34" charset="0"/>
              </a:defRPr>
            </a:lvl1pPr>
          </a:lstStyle>
          <a:p>
            <a:pPr>
              <a:defRPr/>
            </a:pPr>
            <a:fld id="{2998A440-9764-4333-9476-5AD2A9687791}"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sldLayoutIdLst>
    <p:sldLayoutId id="2147484428" r:id="rId1"/>
    <p:sldLayoutId id="2147484429" r:id="rId2"/>
    <p:sldLayoutId id="2147484430" r:id="rId3"/>
    <p:sldLayoutId id="2147484431" r:id="rId4"/>
    <p:sldLayoutId id="2147484432" r:id="rId5"/>
    <p:sldLayoutId id="2147484433" r:id="rId6"/>
    <p:sldLayoutId id="2147484434" r:id="rId7"/>
  </p:sldLayoutIdLst>
  <p:transition/>
  <p:txStyles>
    <p:titleStyle>
      <a:lvl1pPr algn="ctr" defTabSz="457200" rtl="0" eaLnBrk="0" fontAlgn="base" hangingPunct="0">
        <a:spcBef>
          <a:spcPct val="0"/>
        </a:spcBef>
        <a:spcAft>
          <a:spcPct val="0"/>
        </a:spcAft>
        <a:defRPr sz="3200" kern="1200">
          <a:solidFill>
            <a:schemeClr val="tx1"/>
          </a:solidFill>
          <a:latin typeface="+mj-lt"/>
          <a:ea typeface="+mj-ea"/>
          <a:cs typeface="+mj-cs"/>
        </a:defRPr>
      </a:lvl1pPr>
      <a:lvl2pPr algn="ctr" defTabSz="457200" rtl="0" eaLnBrk="0" fontAlgn="base" hangingPunct="0">
        <a:spcBef>
          <a:spcPct val="0"/>
        </a:spcBef>
        <a:spcAft>
          <a:spcPct val="0"/>
        </a:spcAft>
        <a:defRPr sz="3200">
          <a:solidFill>
            <a:schemeClr val="tx1"/>
          </a:solidFill>
          <a:latin typeface="Verdana" pitchFamily="34" charset="0"/>
        </a:defRPr>
      </a:lvl2pPr>
      <a:lvl3pPr algn="ctr" defTabSz="457200" rtl="0" eaLnBrk="0" fontAlgn="base" hangingPunct="0">
        <a:spcBef>
          <a:spcPct val="0"/>
        </a:spcBef>
        <a:spcAft>
          <a:spcPct val="0"/>
        </a:spcAft>
        <a:defRPr sz="3200">
          <a:solidFill>
            <a:schemeClr val="tx1"/>
          </a:solidFill>
          <a:latin typeface="Verdana" pitchFamily="34" charset="0"/>
        </a:defRPr>
      </a:lvl3pPr>
      <a:lvl4pPr algn="ctr" defTabSz="457200" rtl="0" eaLnBrk="0" fontAlgn="base" hangingPunct="0">
        <a:spcBef>
          <a:spcPct val="0"/>
        </a:spcBef>
        <a:spcAft>
          <a:spcPct val="0"/>
        </a:spcAft>
        <a:defRPr sz="3200">
          <a:solidFill>
            <a:schemeClr val="tx1"/>
          </a:solidFill>
          <a:latin typeface="Verdana" pitchFamily="34" charset="0"/>
        </a:defRPr>
      </a:lvl4pPr>
      <a:lvl5pPr algn="ctr" defTabSz="457200" rtl="0" eaLnBrk="0" fontAlgn="base" hangingPunct="0">
        <a:spcBef>
          <a:spcPct val="0"/>
        </a:spcBef>
        <a:spcAft>
          <a:spcPct val="0"/>
        </a:spcAft>
        <a:defRPr sz="3200">
          <a:solidFill>
            <a:schemeClr val="tx1"/>
          </a:solidFill>
          <a:latin typeface="Verdana" pitchFamily="34" charset="0"/>
        </a:defRPr>
      </a:lvl5pPr>
      <a:lvl6pPr marL="457200" algn="ctr" defTabSz="457200" rtl="0" fontAlgn="base">
        <a:spcBef>
          <a:spcPct val="0"/>
        </a:spcBef>
        <a:spcAft>
          <a:spcPct val="0"/>
        </a:spcAft>
        <a:defRPr sz="3200">
          <a:solidFill>
            <a:schemeClr val="tx1"/>
          </a:solidFill>
          <a:latin typeface="Verdana" pitchFamily="34" charset="0"/>
        </a:defRPr>
      </a:lvl6pPr>
      <a:lvl7pPr marL="914400" algn="ctr" defTabSz="457200" rtl="0" fontAlgn="base">
        <a:spcBef>
          <a:spcPct val="0"/>
        </a:spcBef>
        <a:spcAft>
          <a:spcPct val="0"/>
        </a:spcAft>
        <a:defRPr sz="3200">
          <a:solidFill>
            <a:schemeClr val="tx1"/>
          </a:solidFill>
          <a:latin typeface="Verdana" pitchFamily="34" charset="0"/>
        </a:defRPr>
      </a:lvl7pPr>
      <a:lvl8pPr marL="1371600" algn="ctr" defTabSz="457200" rtl="0" fontAlgn="base">
        <a:spcBef>
          <a:spcPct val="0"/>
        </a:spcBef>
        <a:spcAft>
          <a:spcPct val="0"/>
        </a:spcAft>
        <a:defRPr sz="3200">
          <a:solidFill>
            <a:schemeClr val="tx1"/>
          </a:solidFill>
          <a:latin typeface="Verdana" pitchFamily="34" charset="0"/>
        </a:defRPr>
      </a:lvl8pPr>
      <a:lvl9pPr marL="1828800" algn="ctr" defTabSz="457200" rtl="0" fontAlgn="base">
        <a:spcBef>
          <a:spcPct val="0"/>
        </a:spcBef>
        <a:spcAft>
          <a:spcPct val="0"/>
        </a:spcAft>
        <a:defRPr sz="3200">
          <a:solidFill>
            <a:schemeClr val="tx1"/>
          </a:solidFill>
          <a:latin typeface="Verdana"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VzZqpA_nl30"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richtlijnenjeugdhulp.nl/wp-content/uploads/2020/08/Richtlijn-Kindermishandeling-2020.pdf" TargetMode="Externa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Afbeelding met kaart, pentekening&#10;&#10;Automatisch gegenereerde beschrijving">
            <a:extLst>
              <a:ext uri="{FF2B5EF4-FFF2-40B4-BE49-F238E27FC236}">
                <a16:creationId xmlns:a16="http://schemas.microsoft.com/office/drawing/2014/main" id="{145E1D03-D648-4CE0-9D1F-303FCC1BB68B}"/>
              </a:ext>
            </a:extLst>
          </p:cNvPr>
          <p:cNvPicPr>
            <a:picLocks noGrp="1" noChangeAspect="1"/>
          </p:cNvPicPr>
          <p:nvPr>
            <p:ph type="pic" sz="quarter" idx="10"/>
          </p:nvPr>
        </p:nvPicPr>
        <p:blipFill>
          <a:blip r:embed="rId2"/>
          <a:srcRect/>
          <a:stretch>
            <a:fillRect/>
          </a:stretch>
        </p:blipFill>
        <p:spPr>
          <a:xfrm>
            <a:off x="0" y="0"/>
            <a:ext cx="9144000" cy="5143500"/>
          </a:xfrm>
        </p:spPr>
      </p:pic>
      <p:sp>
        <p:nvSpPr>
          <p:cNvPr id="9219" name="Tijdelijke aanduiding voor tekst 2">
            <a:extLst>
              <a:ext uri="{FF2B5EF4-FFF2-40B4-BE49-F238E27FC236}">
                <a16:creationId xmlns:a16="http://schemas.microsoft.com/office/drawing/2014/main" id="{FF041644-9095-4201-84E7-433F9548A5B7}"/>
              </a:ext>
            </a:extLst>
          </p:cNvPr>
          <p:cNvSpPr>
            <a:spLocks noGrp="1" noTextEdit="1"/>
          </p:cNvSpPr>
          <p:nvPr>
            <p:ph type="body" sz="quarter" idx="11"/>
          </p:nvPr>
        </p:nvSpPr>
        <p:spPr>
          <a:xfrm flipH="1">
            <a:off x="0" y="2144713"/>
            <a:ext cx="4094163" cy="2998787"/>
          </a:xfrm>
          <a:custGeom>
            <a:avLst/>
            <a:gdLst>
              <a:gd name="T0" fmla="*/ 3244902 w 4094463"/>
              <a:gd name="T1" fmla="*/ 286 h 2998708"/>
              <a:gd name="T2" fmla="*/ 0 w 4094463"/>
              <a:gd name="T3" fmla="*/ 1349890 h 2998708"/>
              <a:gd name="T4" fmla="*/ 766930 w 4094463"/>
              <a:gd name="T5" fmla="*/ 2998708 h 2998708"/>
              <a:gd name="T6" fmla="*/ 4094463 w 4094463"/>
              <a:gd name="T7" fmla="*/ 2998708 h 2998708"/>
              <a:gd name="T8" fmla="*/ 4094463 w 4094463"/>
              <a:gd name="T9" fmla="*/ 87472 h 2998708"/>
              <a:gd name="T10" fmla="*/ 3244902 w 4094463"/>
              <a:gd name="T11" fmla="*/ 286 h 29987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195"/>
            </a:srgbClr>
          </a:solidFill>
          <a:ln w="9525"/>
          <a:extLst>
            <a:ext uri="{91240B29-F687-4F45-9708-019B960494DF}">
              <a14:hiddenLine xmlns:a14="http://schemas.microsoft.com/office/drawing/2010/main" w="3175">
                <a:solidFill>
                  <a:srgbClr val="000000"/>
                </a:solidFill>
                <a:round/>
                <a:headEnd/>
                <a:tailEnd/>
              </a14:hiddenLine>
            </a:ext>
          </a:extLst>
        </p:spPr>
      </p:sp>
      <p:sp>
        <p:nvSpPr>
          <p:cNvPr id="9220" name="Titel 3">
            <a:extLst>
              <a:ext uri="{FF2B5EF4-FFF2-40B4-BE49-F238E27FC236}">
                <a16:creationId xmlns:a16="http://schemas.microsoft.com/office/drawing/2014/main" id="{7FFE6692-A0D3-40F9-BE21-83C86104C8D9}"/>
              </a:ext>
            </a:extLst>
          </p:cNvPr>
          <p:cNvSpPr>
            <a:spLocks noGrp="1"/>
          </p:cNvSpPr>
          <p:nvPr>
            <p:ph type="ctrTitle"/>
          </p:nvPr>
        </p:nvSpPr>
        <p:spPr>
          <a:xfrm>
            <a:off x="457200" y="3260725"/>
            <a:ext cx="3089275" cy="352425"/>
          </a:xfrm>
        </p:spPr>
        <p:txBody>
          <a:bodyPr/>
          <a:lstStyle/>
          <a:p>
            <a:r>
              <a:rPr lang="nl-NL" altLang="nl-NL"/>
              <a:t>HBO Pedagogiek</a:t>
            </a:r>
          </a:p>
        </p:txBody>
      </p:sp>
      <p:sp>
        <p:nvSpPr>
          <p:cNvPr id="9221" name="Tijdelijke aanduiding voor tekst 4">
            <a:extLst>
              <a:ext uri="{FF2B5EF4-FFF2-40B4-BE49-F238E27FC236}">
                <a16:creationId xmlns:a16="http://schemas.microsoft.com/office/drawing/2014/main" id="{0D8EF6D4-6804-4CAA-9C48-36F17BDAA1DD}"/>
              </a:ext>
            </a:extLst>
          </p:cNvPr>
          <p:cNvSpPr>
            <a:spLocks noGrp="1"/>
          </p:cNvSpPr>
          <p:nvPr>
            <p:ph type="body" sz="quarter" idx="12"/>
          </p:nvPr>
        </p:nvSpPr>
        <p:spPr>
          <a:xfrm>
            <a:off x="457200" y="3798888"/>
            <a:ext cx="3089275" cy="338137"/>
          </a:xfrm>
        </p:spPr>
        <p:txBody>
          <a:bodyPr/>
          <a:lstStyle/>
          <a:p>
            <a:r>
              <a:rPr lang="nl-NL" altLang="nl-NL"/>
              <a:t>Beroepstaak 5 jaar 3</a:t>
            </a:r>
          </a:p>
          <a:p>
            <a:r>
              <a:rPr lang="nl-NL" altLang="nl-NL"/>
              <a:t>Semester 6 college 1,2,3,</a:t>
            </a:r>
          </a:p>
          <a:p>
            <a:endParaRPr lang="nl-NL" altLang="nl-NL"/>
          </a:p>
          <a:p>
            <a:r>
              <a:rPr lang="nl-NL" altLang="nl-NL"/>
              <a:t>Maria Vermeulen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BA57FFDF-9A79-45F8-9D60-9CBC4E1CE9D6}"/>
              </a:ext>
            </a:extLst>
          </p:cNvPr>
          <p:cNvSpPr>
            <a:spLocks noGrp="1"/>
          </p:cNvSpPr>
          <p:nvPr>
            <p:ph type="title"/>
          </p:nvPr>
        </p:nvSpPr>
        <p:spPr>
          <a:xfrm>
            <a:off x="539750" y="534988"/>
            <a:ext cx="5508625" cy="369887"/>
          </a:xfrm>
        </p:spPr>
        <p:txBody>
          <a:bodyPr/>
          <a:lstStyle/>
          <a:p>
            <a:pPr>
              <a:defRPr/>
            </a:pPr>
            <a:r>
              <a:t>De twee belangrijkste lessen:</a:t>
            </a:r>
          </a:p>
        </p:txBody>
      </p:sp>
      <p:pic>
        <p:nvPicPr>
          <p:cNvPr id="10243" name="Tijdelijke aanduiding voor inhoud 8">
            <a:extLst>
              <a:ext uri="{FF2B5EF4-FFF2-40B4-BE49-F238E27FC236}">
                <a16:creationId xmlns:a16="http://schemas.microsoft.com/office/drawing/2014/main" id="{EEE62790-F04A-4298-BC2E-D60C8B0AC8B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539750" y="1382713"/>
            <a:ext cx="5508625" cy="3225800"/>
          </a:xfrm>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46F122-16C9-4439-9E00-4FE616FE9F10}"/>
              </a:ext>
            </a:extLst>
          </p:cNvPr>
          <p:cNvSpPr>
            <a:spLocks noGrp="1"/>
          </p:cNvSpPr>
          <p:nvPr>
            <p:ph type="title"/>
          </p:nvPr>
        </p:nvSpPr>
        <p:spPr/>
        <p:txBody>
          <a:bodyPr/>
          <a:lstStyle/>
          <a:p>
            <a:pPr>
              <a:defRPr/>
            </a:pPr>
            <a:r>
              <a:t>Programma</a:t>
            </a:r>
          </a:p>
        </p:txBody>
      </p:sp>
      <p:sp>
        <p:nvSpPr>
          <p:cNvPr id="3" name="Tijdelijke aanduiding voor inhoud 2">
            <a:extLst>
              <a:ext uri="{FF2B5EF4-FFF2-40B4-BE49-F238E27FC236}">
                <a16:creationId xmlns:a16="http://schemas.microsoft.com/office/drawing/2014/main" id="{165901F4-4D36-4168-9E0D-67DF41A3E41D}"/>
              </a:ext>
            </a:extLst>
          </p:cNvPr>
          <p:cNvSpPr>
            <a:spLocks noGrp="1"/>
          </p:cNvSpPr>
          <p:nvPr>
            <p:ph idx="1"/>
          </p:nvPr>
        </p:nvSpPr>
        <p:spPr>
          <a:xfrm>
            <a:off x="539262" y="1553614"/>
            <a:ext cx="5509846" cy="3439063"/>
          </a:xfrm>
        </p:spPr>
        <p:txBody>
          <a:bodyPr/>
          <a:lstStyle/>
          <a:p>
            <a:pPr>
              <a:defRPr/>
            </a:pPr>
            <a:endParaRPr dirty="0"/>
          </a:p>
          <a:p>
            <a:pPr marL="285750" indent="-285750">
              <a:buFont typeface="Arial" panose="020B0604020202020204" pitchFamily="34" charset="0"/>
              <a:buChar char="•"/>
              <a:defRPr/>
            </a:pPr>
            <a:r>
              <a:rPr lang="nl-NL" dirty="0"/>
              <a:t>Leerlijn Beroepstaak 5</a:t>
            </a:r>
          </a:p>
          <a:p>
            <a:pPr marL="285750" indent="-285750">
              <a:buFont typeface="Arial" panose="020B0604020202020204" pitchFamily="34" charset="0"/>
              <a:buChar char="•"/>
              <a:defRPr/>
            </a:pPr>
            <a:r>
              <a:rPr lang="nl-NL" dirty="0"/>
              <a:t>Terugblik opdrachten semester 5 </a:t>
            </a:r>
          </a:p>
          <a:p>
            <a:pPr marL="285750" indent="-285750">
              <a:buFont typeface="Arial" panose="020B0604020202020204" pitchFamily="34" charset="0"/>
              <a:buChar char="•"/>
              <a:defRPr/>
            </a:pPr>
            <a:r>
              <a:rPr lang="nl-NL" dirty="0"/>
              <a:t>Opdracht semester 6</a:t>
            </a:r>
          </a:p>
          <a:p>
            <a:pPr marL="285750" indent="-285750">
              <a:buFont typeface="Arial" panose="020B0604020202020204" pitchFamily="34" charset="0"/>
              <a:buChar char="•"/>
              <a:defRPr/>
            </a:pPr>
            <a:r>
              <a:rPr lang="nl-NL" dirty="0"/>
              <a:t>Hulpverlener beantwoordt online jullie </a:t>
            </a:r>
          </a:p>
          <a:p>
            <a:pPr>
              <a:defRPr/>
            </a:pPr>
            <a:r>
              <a:rPr lang="nl-NL" dirty="0"/>
              <a:t>         vragen n.a.v. casus</a:t>
            </a:r>
          </a:p>
          <a:p>
            <a:pPr marL="285750" indent="-285750">
              <a:buFont typeface="Arial" panose="020B0604020202020204" pitchFamily="34" charset="0"/>
              <a:buChar char="•"/>
              <a:defRPr/>
            </a:pPr>
            <a:r>
              <a:rPr dirty="0"/>
              <a:t>Inleiding huiselijk geweld</a:t>
            </a:r>
          </a:p>
          <a:p>
            <a:pPr marL="285750" indent="-285750">
              <a:buFont typeface="Arial" panose="020B0604020202020204" pitchFamily="34" charset="0"/>
              <a:buChar char="•"/>
              <a:defRPr/>
            </a:pPr>
            <a:r>
              <a:rPr lang="nl-NL" dirty="0"/>
              <a:t>Inleiding werken vanuit de meldcode</a:t>
            </a:r>
          </a:p>
          <a:p>
            <a:pPr marL="285750" indent="-285750">
              <a:buFont typeface="Arial" panose="020B0604020202020204" pitchFamily="34" charset="0"/>
              <a:buChar char="•"/>
              <a:defRPr/>
            </a:pPr>
            <a:r>
              <a:rPr lang="nl-NL" dirty="0"/>
              <a:t>Spel: achter de voordeur</a:t>
            </a:r>
            <a:endParaRPr dirty="0"/>
          </a:p>
          <a:p>
            <a:pPr marL="285750" indent="-285750">
              <a:buFont typeface="Arial" panose="020B0604020202020204" pitchFamily="34" charset="0"/>
              <a:buChar char="•"/>
              <a:defRPr/>
            </a:pPr>
            <a:endParaRPr dirty="0"/>
          </a:p>
        </p:txBody>
      </p:sp>
      <p:pic>
        <p:nvPicPr>
          <p:cNvPr id="14341" name="Picture 5" descr="Plan, Objective, Strategy, Goal, Process">
            <a:extLst>
              <a:ext uri="{FF2B5EF4-FFF2-40B4-BE49-F238E27FC236}">
                <a16:creationId xmlns:a16="http://schemas.microsoft.com/office/drawing/2014/main" id="{FF431B77-4B25-4FC2-8A1A-E72BE7268E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4528" y="1858414"/>
            <a:ext cx="3319210" cy="22128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CFF5AA-EFC3-4362-AEF2-56CAEC3ED2AF}"/>
              </a:ext>
            </a:extLst>
          </p:cNvPr>
          <p:cNvSpPr>
            <a:spLocks noGrp="1"/>
          </p:cNvSpPr>
          <p:nvPr>
            <p:ph type="title"/>
          </p:nvPr>
        </p:nvSpPr>
        <p:spPr>
          <a:xfrm>
            <a:off x="539750" y="534988"/>
            <a:ext cx="5508625" cy="923925"/>
          </a:xfrm>
        </p:spPr>
        <p:txBody>
          <a:bodyPr/>
          <a:lstStyle/>
          <a:p>
            <a:pPr>
              <a:defRPr/>
            </a:pPr>
            <a:r>
              <a:rPr>
                <a:ea typeface="Calibri" panose="020F0502020204030204" pitchFamily="34" charset="0"/>
                <a:cs typeface="Verdana" panose="020B0604030504040204" pitchFamily="34" charset="0"/>
              </a:rPr>
              <a:t>Na dit dubbelcollege ben je in staat om:</a:t>
            </a:r>
            <a:br>
              <a:rPr>
                <a:latin typeface="Calibri" panose="020F0502020204030204" pitchFamily="34" charset="0"/>
                <a:ea typeface="Calibri" panose="020F0502020204030204" pitchFamily="34" charset="0"/>
                <a:cs typeface="Times New Roman" panose="02020603050405020304" pitchFamily="18" charset="0"/>
              </a:rPr>
            </a:br>
            <a:r>
              <a:rPr>
                <a:ea typeface="Calibri" panose="020F0502020204030204" pitchFamily="34" charset="0"/>
                <a:cs typeface="Verdana" panose="020B0604030504040204" pitchFamily="34" charset="0"/>
              </a:rPr>
              <a:t> </a:t>
            </a:r>
            <a:br>
              <a:rPr>
                <a:latin typeface="Calibri" panose="020F0502020204030204" pitchFamily="34" charset="0"/>
                <a:ea typeface="Calibri" panose="020F0502020204030204" pitchFamily="34" charset="0"/>
                <a:cs typeface="Times New Roman" panose="02020603050405020304" pitchFamily="18" charset="0"/>
              </a:rPr>
            </a:br>
            <a:endParaRPr/>
          </a:p>
        </p:txBody>
      </p:sp>
      <p:sp>
        <p:nvSpPr>
          <p:cNvPr id="13315" name="Tijdelijke aanduiding voor inhoud 2">
            <a:extLst>
              <a:ext uri="{FF2B5EF4-FFF2-40B4-BE49-F238E27FC236}">
                <a16:creationId xmlns:a16="http://schemas.microsoft.com/office/drawing/2014/main" id="{0DBF6E0F-4720-4741-8118-A99F55DAD78D}"/>
              </a:ext>
            </a:extLst>
          </p:cNvPr>
          <p:cNvSpPr>
            <a:spLocks noGrp="1"/>
          </p:cNvSpPr>
          <p:nvPr>
            <p:ph idx="1"/>
          </p:nvPr>
        </p:nvSpPr>
        <p:spPr>
          <a:xfrm>
            <a:off x="539750" y="996950"/>
            <a:ext cx="5508625" cy="3438525"/>
          </a:xfrm>
        </p:spPr>
        <p:txBody>
          <a:bodyPr/>
          <a:lstStyle/>
          <a:p>
            <a:endParaRPr lang="nl-NL" dirty="0"/>
          </a:p>
          <a:p>
            <a:r>
              <a:rPr lang="nl-NL" dirty="0"/>
              <a:t>Na afloop van dit collegeblok ben je in staat om:</a:t>
            </a:r>
          </a:p>
          <a:p>
            <a:endParaRPr lang="nl-NL" dirty="0"/>
          </a:p>
          <a:p>
            <a:r>
              <a:rPr lang="nl-NL" dirty="0"/>
              <a:t>1. Een definitie te geven van Huiselijk Geweld</a:t>
            </a:r>
          </a:p>
          <a:p>
            <a:r>
              <a:rPr lang="nl-NL" dirty="0"/>
              <a:t>2. De stappen van de meldcode te beschrijven</a:t>
            </a:r>
          </a:p>
          <a:p>
            <a:r>
              <a:rPr lang="nl-NL" dirty="0"/>
              <a:t>3. Het methodisch hanteren van de meldcode te verbinden aan de ouderschapstheorie</a:t>
            </a:r>
          </a:p>
        </p:txBody>
      </p:sp>
      <p:pic>
        <p:nvPicPr>
          <p:cNvPr id="13316" name="Picture 2" descr="Doel, Pijl, In De Roos, Bullseye">
            <a:extLst>
              <a:ext uri="{FF2B5EF4-FFF2-40B4-BE49-F238E27FC236}">
                <a16:creationId xmlns:a16="http://schemas.microsoft.com/office/drawing/2014/main" id="{D3AFBD70-1D41-4D76-9397-6166FC7946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8875" y="1639888"/>
            <a:ext cx="2309813" cy="224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ijdelijke aanduiding voor inhoud 2">
            <a:extLst>
              <a:ext uri="{FF2B5EF4-FFF2-40B4-BE49-F238E27FC236}">
                <a16:creationId xmlns:a16="http://schemas.microsoft.com/office/drawing/2014/main" id="{57637F98-FD95-4CD3-97B4-67BD2BD5882B}"/>
              </a:ext>
            </a:extLst>
          </p:cNvPr>
          <p:cNvSpPr>
            <a:spLocks noGrp="1"/>
          </p:cNvSpPr>
          <p:nvPr>
            <p:ph idx="1"/>
          </p:nvPr>
        </p:nvSpPr>
        <p:spPr>
          <a:xfrm>
            <a:off x="539750" y="1155700"/>
            <a:ext cx="5508625" cy="3438525"/>
          </a:xfrm>
        </p:spPr>
        <p:txBody>
          <a:bodyPr/>
          <a:lstStyle/>
          <a:p>
            <a:pPr>
              <a:buFont typeface="Arial" panose="020B0604020202020204" pitchFamily="34" charset="0"/>
              <a:buNone/>
            </a:pPr>
            <a:endParaRPr altLang="nl-NL" dirty="0"/>
          </a:p>
        </p:txBody>
      </p:sp>
      <p:pic>
        <p:nvPicPr>
          <p:cNvPr id="4" name="Afbeelding 6">
            <a:extLst>
              <a:ext uri="{FF2B5EF4-FFF2-40B4-BE49-F238E27FC236}">
                <a16:creationId xmlns:a16="http://schemas.microsoft.com/office/drawing/2014/main" id="{19210789-7D6D-4FB5-A2DB-37AB229744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6955" y="1128796"/>
            <a:ext cx="3649662" cy="364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hthoek 2">
            <a:extLst>
              <a:ext uri="{FF2B5EF4-FFF2-40B4-BE49-F238E27FC236}">
                <a16:creationId xmlns:a16="http://schemas.microsoft.com/office/drawing/2014/main" id="{066501B2-95B1-416D-89D8-27B607A77BDE}"/>
              </a:ext>
            </a:extLst>
          </p:cNvPr>
          <p:cNvSpPr/>
          <p:nvPr/>
        </p:nvSpPr>
        <p:spPr>
          <a:xfrm>
            <a:off x="2420312" y="1863475"/>
            <a:ext cx="1122948" cy="62564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p>
        </p:txBody>
      </p:sp>
      <p:sp>
        <p:nvSpPr>
          <p:cNvPr id="5" name="Rechthoek 4">
            <a:extLst>
              <a:ext uri="{FF2B5EF4-FFF2-40B4-BE49-F238E27FC236}">
                <a16:creationId xmlns:a16="http://schemas.microsoft.com/office/drawing/2014/main" id="{09D13BF2-9AAF-49D1-92D7-3DAC94A57E12}"/>
              </a:ext>
            </a:extLst>
          </p:cNvPr>
          <p:cNvSpPr/>
          <p:nvPr/>
        </p:nvSpPr>
        <p:spPr>
          <a:xfrm>
            <a:off x="1443789" y="2671011"/>
            <a:ext cx="914400" cy="36896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p>
        </p:txBody>
      </p:sp>
      <p:sp>
        <p:nvSpPr>
          <p:cNvPr id="6" name="Rechthoek 5">
            <a:extLst>
              <a:ext uri="{FF2B5EF4-FFF2-40B4-BE49-F238E27FC236}">
                <a16:creationId xmlns:a16="http://schemas.microsoft.com/office/drawing/2014/main" id="{D75DA212-9A5A-4EF2-B9FB-02E51132A73D}"/>
              </a:ext>
            </a:extLst>
          </p:cNvPr>
          <p:cNvSpPr/>
          <p:nvPr/>
        </p:nvSpPr>
        <p:spPr>
          <a:xfrm>
            <a:off x="2679032" y="2670176"/>
            <a:ext cx="1435768" cy="36896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p>
        </p:txBody>
      </p:sp>
      <p:sp>
        <p:nvSpPr>
          <p:cNvPr id="7" name="Rechthoek 6">
            <a:extLst>
              <a:ext uri="{FF2B5EF4-FFF2-40B4-BE49-F238E27FC236}">
                <a16:creationId xmlns:a16="http://schemas.microsoft.com/office/drawing/2014/main" id="{670ECC06-549C-45B4-888F-49253583D5CE}"/>
              </a:ext>
            </a:extLst>
          </p:cNvPr>
          <p:cNvSpPr/>
          <p:nvPr/>
        </p:nvSpPr>
        <p:spPr>
          <a:xfrm>
            <a:off x="1684420" y="4235576"/>
            <a:ext cx="2614863" cy="31804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p>
        </p:txBody>
      </p:sp>
      <p:sp>
        <p:nvSpPr>
          <p:cNvPr id="8" name="Rechthoek 7">
            <a:extLst>
              <a:ext uri="{FF2B5EF4-FFF2-40B4-BE49-F238E27FC236}">
                <a16:creationId xmlns:a16="http://schemas.microsoft.com/office/drawing/2014/main" id="{691C80B4-A7CE-4D84-98B9-5EA05CADF2E4}"/>
              </a:ext>
            </a:extLst>
          </p:cNvPr>
          <p:cNvSpPr/>
          <p:nvPr/>
        </p:nvSpPr>
        <p:spPr>
          <a:xfrm>
            <a:off x="1443789" y="3656555"/>
            <a:ext cx="1371600" cy="31804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p>
        </p:txBody>
      </p:sp>
      <p:sp>
        <p:nvSpPr>
          <p:cNvPr id="9" name="Rechthoek 8">
            <a:extLst>
              <a:ext uri="{FF2B5EF4-FFF2-40B4-BE49-F238E27FC236}">
                <a16:creationId xmlns:a16="http://schemas.microsoft.com/office/drawing/2014/main" id="{2704B6D9-7721-49F1-8457-170F6DCC9D15}"/>
              </a:ext>
            </a:extLst>
          </p:cNvPr>
          <p:cNvSpPr/>
          <p:nvPr/>
        </p:nvSpPr>
        <p:spPr>
          <a:xfrm>
            <a:off x="3102223" y="3696661"/>
            <a:ext cx="1371600" cy="31804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nl-NL"/>
          </a:p>
        </p:txBody>
      </p:sp>
      <p:sp>
        <p:nvSpPr>
          <p:cNvPr id="10" name="Titel 9">
            <a:extLst>
              <a:ext uri="{FF2B5EF4-FFF2-40B4-BE49-F238E27FC236}">
                <a16:creationId xmlns:a16="http://schemas.microsoft.com/office/drawing/2014/main" id="{870539C2-6CDB-4495-89A3-88E4BDEDCD0C}"/>
              </a:ext>
            </a:extLst>
          </p:cNvPr>
          <p:cNvSpPr>
            <a:spLocks noGrp="1"/>
          </p:cNvSpPr>
          <p:nvPr>
            <p:ph type="title"/>
          </p:nvPr>
        </p:nvSpPr>
        <p:spPr/>
        <p:txBody>
          <a:bodyPr/>
          <a:lstStyle/>
          <a:p>
            <a:endParaRPr lang="nl-NL"/>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FA405C5-8283-4A55-A9A3-C27DE1FC4A0F}"/>
              </a:ext>
            </a:extLst>
          </p:cNvPr>
          <p:cNvSpPr>
            <a:spLocks noGrp="1"/>
          </p:cNvSpPr>
          <p:nvPr>
            <p:ph type="title"/>
          </p:nvPr>
        </p:nvSpPr>
        <p:spPr/>
        <p:txBody>
          <a:bodyPr/>
          <a:lstStyle/>
          <a:p>
            <a:endParaRPr lang="nl-NL" dirty="0"/>
          </a:p>
        </p:txBody>
      </p:sp>
      <p:sp>
        <p:nvSpPr>
          <p:cNvPr id="3" name="Tijdelijke aanduiding voor inhoud 2">
            <a:extLst>
              <a:ext uri="{FF2B5EF4-FFF2-40B4-BE49-F238E27FC236}">
                <a16:creationId xmlns:a16="http://schemas.microsoft.com/office/drawing/2014/main" id="{589D105E-D8C7-4E69-9F64-3FA01307E924}"/>
              </a:ext>
            </a:extLst>
          </p:cNvPr>
          <p:cNvSpPr>
            <a:spLocks noGrp="1"/>
          </p:cNvSpPr>
          <p:nvPr>
            <p:ph idx="1"/>
          </p:nvPr>
        </p:nvSpPr>
        <p:spPr/>
        <p:txBody>
          <a:bodyPr/>
          <a:lstStyle/>
          <a:p>
            <a:endParaRPr lang="nl-NL"/>
          </a:p>
        </p:txBody>
      </p:sp>
      <p:pic>
        <p:nvPicPr>
          <p:cNvPr id="4" name="Afbeelding 6">
            <a:extLst>
              <a:ext uri="{FF2B5EF4-FFF2-40B4-BE49-F238E27FC236}">
                <a16:creationId xmlns:a16="http://schemas.microsoft.com/office/drawing/2014/main" id="{6F467DBF-0334-4C09-9A14-5FFCCA1A7D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2680" y="904593"/>
            <a:ext cx="3649662" cy="364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9246642"/>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5E5E39-2751-4996-BF00-1B7E4FF67B2D}"/>
              </a:ext>
            </a:extLst>
          </p:cNvPr>
          <p:cNvSpPr>
            <a:spLocks noGrp="1"/>
          </p:cNvSpPr>
          <p:nvPr>
            <p:ph type="title"/>
          </p:nvPr>
        </p:nvSpPr>
        <p:spPr>
          <a:xfrm>
            <a:off x="539750" y="534988"/>
            <a:ext cx="5508625" cy="369887"/>
          </a:xfrm>
        </p:spPr>
        <p:txBody>
          <a:bodyPr/>
          <a:lstStyle/>
          <a:p>
            <a:pPr>
              <a:defRPr/>
            </a:pPr>
            <a:r>
              <a:t>Methodisch werken binnen gezinnen</a:t>
            </a:r>
          </a:p>
        </p:txBody>
      </p:sp>
      <p:sp>
        <p:nvSpPr>
          <p:cNvPr id="3" name="Tijdelijke aanduiding voor inhoud 2">
            <a:extLst>
              <a:ext uri="{FF2B5EF4-FFF2-40B4-BE49-F238E27FC236}">
                <a16:creationId xmlns:a16="http://schemas.microsoft.com/office/drawing/2014/main" id="{C6308E24-9F08-4744-B211-57B5A8D3D275}"/>
              </a:ext>
            </a:extLst>
          </p:cNvPr>
          <p:cNvSpPr>
            <a:spLocks noGrp="1"/>
          </p:cNvSpPr>
          <p:nvPr>
            <p:ph idx="1"/>
          </p:nvPr>
        </p:nvSpPr>
        <p:spPr>
          <a:xfrm>
            <a:off x="539750" y="1155700"/>
            <a:ext cx="5508625" cy="3438525"/>
          </a:xfrm>
        </p:spPr>
        <p:txBody>
          <a:bodyPr/>
          <a:lstStyle/>
          <a:p>
            <a:pPr>
              <a:defRPr/>
            </a:pPr>
            <a:endParaRPr/>
          </a:p>
          <a:p>
            <a:pPr marL="342900" indent="-342900">
              <a:buFont typeface="Arial"/>
              <a:buAutoNum type="arabicPeriod"/>
              <a:defRPr/>
            </a:pPr>
            <a:r>
              <a:t>Systematisch</a:t>
            </a:r>
          </a:p>
          <a:p>
            <a:pPr marL="342900" indent="-342900">
              <a:buFont typeface="Arial"/>
              <a:buAutoNum type="arabicPeriod"/>
              <a:defRPr/>
            </a:pPr>
            <a:r>
              <a:t>Methodisch</a:t>
            </a:r>
          </a:p>
          <a:p>
            <a:pPr marL="342900" indent="-342900">
              <a:buFont typeface="Arial"/>
              <a:buAutoNum type="arabicPeriod"/>
              <a:defRPr/>
            </a:pPr>
            <a:r>
              <a:t>Verantwoord</a:t>
            </a:r>
          </a:p>
          <a:p>
            <a:pPr marL="342900" indent="-342900">
              <a:buFont typeface="Arial"/>
              <a:buAutoNum type="arabicPeriod"/>
              <a:defRPr/>
            </a:pPr>
            <a:r>
              <a:t>Doelgericht</a:t>
            </a:r>
          </a:p>
          <a:p>
            <a:pPr marL="342900" indent="-342900">
              <a:buFont typeface="Arial"/>
              <a:buAutoNum type="arabicPeriod"/>
              <a:defRPr/>
            </a:pPr>
            <a:endParaRPr/>
          </a:p>
          <a:p>
            <a:pPr marL="342900" indent="-342900">
              <a:buFont typeface="Arial"/>
              <a:buAutoNum type="arabicPeriod"/>
              <a:defRPr/>
            </a:pPr>
            <a:endParaRPr/>
          </a:p>
          <a:p>
            <a:pPr>
              <a:defRPr/>
            </a:pPr>
            <a:r>
              <a:t>Ik ben……………………………</a:t>
            </a:r>
          </a:p>
          <a:p>
            <a:pPr>
              <a:defRPr/>
            </a:pPr>
            <a:r>
              <a:t>Ik denk………………………….</a:t>
            </a:r>
          </a:p>
          <a:p>
            <a:pPr>
              <a:defRPr/>
            </a:pPr>
            <a:r>
              <a:rPr>
                <a:highlight>
                  <a:srgbClr val="FFFF00"/>
                </a:highlight>
              </a:rPr>
              <a:t>Ik kan…………………………….</a:t>
            </a:r>
          </a:p>
        </p:txBody>
      </p:sp>
      <p:pic>
        <p:nvPicPr>
          <p:cNvPr id="20484" name="Afbeelding 4">
            <a:extLst>
              <a:ext uri="{FF2B5EF4-FFF2-40B4-BE49-F238E27FC236}">
                <a16:creationId xmlns:a16="http://schemas.microsoft.com/office/drawing/2014/main" id="{98F91D22-9FE5-4033-BC37-C221A12219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5563" y="938213"/>
            <a:ext cx="4365625"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B0FC739-827B-442D-AA4D-623781F9BE6E}"/>
              </a:ext>
            </a:extLst>
          </p:cNvPr>
          <p:cNvSpPr>
            <a:spLocks noGrp="1"/>
          </p:cNvSpPr>
          <p:nvPr>
            <p:ph type="title"/>
          </p:nvPr>
        </p:nvSpPr>
        <p:spPr>
          <a:xfrm rot="20250052">
            <a:off x="4763" y="1244600"/>
            <a:ext cx="5884862" cy="461963"/>
          </a:xfrm>
        </p:spPr>
        <p:txBody>
          <a:bodyPr/>
          <a:lstStyle/>
          <a:p>
            <a:pPr>
              <a:defRPr/>
            </a:pPr>
            <a:r>
              <a:rPr sz="2400"/>
              <a:t>Route jaar 3</a:t>
            </a:r>
          </a:p>
        </p:txBody>
      </p:sp>
      <p:sp>
        <p:nvSpPr>
          <p:cNvPr id="13" name="Ovaal 12">
            <a:extLst>
              <a:ext uri="{FF2B5EF4-FFF2-40B4-BE49-F238E27FC236}">
                <a16:creationId xmlns:a16="http://schemas.microsoft.com/office/drawing/2014/main" id="{803046D0-93DB-4149-9EFE-169026B2D5D6}"/>
              </a:ext>
            </a:extLst>
          </p:cNvPr>
          <p:cNvSpPr/>
          <p:nvPr/>
        </p:nvSpPr>
        <p:spPr>
          <a:xfrm>
            <a:off x="1927225" y="1339850"/>
            <a:ext cx="3973513" cy="3608388"/>
          </a:xfrm>
          <a:prstGeom prst="ellipse">
            <a:avLst/>
          </a:prstGeom>
          <a:solidFill>
            <a:srgbClr val="FFFF00"/>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l-NL" sz="1400" dirty="0"/>
          </a:p>
          <a:p>
            <a:pPr algn="ctr">
              <a:defRPr/>
            </a:pPr>
            <a:endParaRPr lang="nl-NL" sz="1400" dirty="0"/>
          </a:p>
          <a:p>
            <a:pPr algn="ctr">
              <a:defRPr/>
            </a:pPr>
            <a:endParaRPr lang="nl-NL" sz="1400" dirty="0"/>
          </a:p>
          <a:p>
            <a:pPr algn="ctr">
              <a:defRPr/>
            </a:pPr>
            <a:endParaRPr lang="nl-NL" sz="1400" dirty="0"/>
          </a:p>
          <a:p>
            <a:pPr algn="ctr">
              <a:defRPr/>
            </a:pPr>
            <a:r>
              <a:rPr lang="nl-NL" sz="1400" dirty="0">
                <a:solidFill>
                  <a:schemeClr val="tx1"/>
                </a:solidFill>
              </a:rPr>
              <a:t>Jaar 3:</a:t>
            </a:r>
          </a:p>
          <a:p>
            <a:pPr algn="ctr">
              <a:defRPr/>
            </a:pPr>
            <a:r>
              <a:rPr lang="nl-NL" sz="1400" dirty="0">
                <a:solidFill>
                  <a:schemeClr val="tx1"/>
                </a:solidFill>
              </a:rPr>
              <a:t>Gesprek met ouders/gezin en het natuurlijke netwerk</a:t>
            </a:r>
          </a:p>
          <a:p>
            <a:pPr algn="ctr">
              <a:defRPr/>
            </a:pPr>
            <a:endParaRPr lang="nl-NL" sz="1400" dirty="0">
              <a:solidFill>
                <a:schemeClr val="tx1"/>
              </a:solidFill>
            </a:endParaRPr>
          </a:p>
          <a:p>
            <a:pPr algn="ctr">
              <a:defRPr/>
            </a:pPr>
            <a:r>
              <a:rPr lang="nl-NL" sz="1400" dirty="0">
                <a:solidFill>
                  <a:schemeClr val="tx1"/>
                </a:solidFill>
              </a:rPr>
              <a:t>Gesprek met ouders binnen complexe omstandigheden</a:t>
            </a:r>
          </a:p>
          <a:p>
            <a:pPr algn="ctr">
              <a:defRPr/>
            </a:pPr>
            <a:endParaRPr lang="nl-NL" sz="1400" dirty="0">
              <a:solidFill>
                <a:schemeClr val="tx1"/>
              </a:solidFill>
            </a:endParaRPr>
          </a:p>
          <a:p>
            <a:pPr algn="ctr">
              <a:defRPr/>
            </a:pPr>
            <a:r>
              <a:rPr lang="nl-NL" sz="1400" dirty="0">
                <a:solidFill>
                  <a:schemeClr val="tx1"/>
                </a:solidFill>
              </a:rPr>
              <a:t>Gesprek met ouders bij signalen van onveiligheid</a:t>
            </a:r>
          </a:p>
        </p:txBody>
      </p:sp>
      <p:sp>
        <p:nvSpPr>
          <p:cNvPr id="14" name="Ovaal 13">
            <a:extLst>
              <a:ext uri="{FF2B5EF4-FFF2-40B4-BE49-F238E27FC236}">
                <a16:creationId xmlns:a16="http://schemas.microsoft.com/office/drawing/2014/main" id="{7FAA4A8D-6D80-4C1A-BC19-730CAE5F4A48}"/>
              </a:ext>
            </a:extLst>
          </p:cNvPr>
          <p:cNvSpPr/>
          <p:nvPr/>
        </p:nvSpPr>
        <p:spPr>
          <a:xfrm>
            <a:off x="2719388" y="465138"/>
            <a:ext cx="2309812" cy="2106612"/>
          </a:xfrm>
          <a:prstGeom prst="ellipse">
            <a:avLst/>
          </a:prstGeom>
          <a:solidFill>
            <a:schemeClr val="accent3">
              <a:lumMod val="40000"/>
              <a:lumOff val="60000"/>
            </a:schemeClr>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nl-NL" dirty="0"/>
          </a:p>
          <a:p>
            <a:pPr algn="ctr">
              <a:defRPr/>
            </a:pPr>
            <a:endParaRPr lang="nl-NL" dirty="0"/>
          </a:p>
          <a:p>
            <a:pPr algn="ctr">
              <a:defRPr/>
            </a:pPr>
            <a:r>
              <a:rPr lang="nl-NL" sz="1400" dirty="0"/>
              <a:t>Jaar 2:</a:t>
            </a:r>
          </a:p>
          <a:p>
            <a:pPr algn="ctr">
              <a:defRPr/>
            </a:pPr>
            <a:r>
              <a:rPr lang="nl-NL" sz="1400" dirty="0"/>
              <a:t>Gezinsgesprek</a:t>
            </a:r>
          </a:p>
        </p:txBody>
      </p:sp>
      <p:sp>
        <p:nvSpPr>
          <p:cNvPr id="16" name="Ovaal 15">
            <a:extLst>
              <a:ext uri="{FF2B5EF4-FFF2-40B4-BE49-F238E27FC236}">
                <a16:creationId xmlns:a16="http://schemas.microsoft.com/office/drawing/2014/main" id="{5C1F9EF4-D1B6-4598-8E01-41E0B7CA2DCC}"/>
              </a:ext>
            </a:extLst>
          </p:cNvPr>
          <p:cNvSpPr/>
          <p:nvPr/>
        </p:nvSpPr>
        <p:spPr>
          <a:xfrm>
            <a:off x="3255963" y="112713"/>
            <a:ext cx="1316037" cy="1300162"/>
          </a:xfrm>
          <a:prstGeom prst="ellipse">
            <a:avLst/>
          </a:prstGeom>
          <a:solidFill>
            <a:schemeClr val="accent2"/>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nl-NL" sz="1400" dirty="0"/>
              <a:t>Jaar 1 Gesprek met 1 ouder</a:t>
            </a:r>
          </a:p>
        </p:txBody>
      </p:sp>
      <p:sp>
        <p:nvSpPr>
          <p:cNvPr id="3" name="Pijl: links 2">
            <a:extLst>
              <a:ext uri="{FF2B5EF4-FFF2-40B4-BE49-F238E27FC236}">
                <a16:creationId xmlns:a16="http://schemas.microsoft.com/office/drawing/2014/main" id="{2CCCFEF7-6145-4E8E-914C-13DFA790E515}"/>
              </a:ext>
            </a:extLst>
          </p:cNvPr>
          <p:cNvSpPr/>
          <p:nvPr/>
        </p:nvSpPr>
        <p:spPr>
          <a:xfrm>
            <a:off x="5345059" y="3946347"/>
            <a:ext cx="2422779" cy="845652"/>
          </a:xfrm>
          <a:prstGeom prst="leftArrow">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nl-NL"/>
          </a:p>
        </p:txBody>
      </p:sp>
      <p:sp>
        <p:nvSpPr>
          <p:cNvPr id="4" name="Vermenigvuldigingsteken 3">
            <a:extLst>
              <a:ext uri="{FF2B5EF4-FFF2-40B4-BE49-F238E27FC236}">
                <a16:creationId xmlns:a16="http://schemas.microsoft.com/office/drawing/2014/main" id="{C742150D-332E-4CA0-9F73-92B833A3AED2}"/>
              </a:ext>
            </a:extLst>
          </p:cNvPr>
          <p:cNvSpPr/>
          <p:nvPr/>
        </p:nvSpPr>
        <p:spPr>
          <a:xfrm>
            <a:off x="5470358" y="479668"/>
            <a:ext cx="914400" cy="914400"/>
          </a:xfrm>
          <a:prstGeom prst="mathMultiply">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nl-NL"/>
          </a:p>
        </p:txBody>
      </p:sp>
      <p:sp>
        <p:nvSpPr>
          <p:cNvPr id="8" name="Vermenigvuldigingsteken 7">
            <a:extLst>
              <a:ext uri="{FF2B5EF4-FFF2-40B4-BE49-F238E27FC236}">
                <a16:creationId xmlns:a16="http://schemas.microsoft.com/office/drawing/2014/main" id="{B385BCC3-3521-462A-ABD0-28D60AB3E2EB}"/>
              </a:ext>
            </a:extLst>
          </p:cNvPr>
          <p:cNvSpPr/>
          <p:nvPr/>
        </p:nvSpPr>
        <p:spPr>
          <a:xfrm>
            <a:off x="5470358" y="1394068"/>
            <a:ext cx="914400" cy="914400"/>
          </a:xfrm>
          <a:prstGeom prst="mathMultiply">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nl-NL"/>
          </a:p>
        </p:txBody>
      </p:sp>
      <p:sp>
        <p:nvSpPr>
          <p:cNvPr id="9" name="Vermenigvuldigingsteken 8">
            <a:extLst>
              <a:ext uri="{FF2B5EF4-FFF2-40B4-BE49-F238E27FC236}">
                <a16:creationId xmlns:a16="http://schemas.microsoft.com/office/drawing/2014/main" id="{569C1119-1BB5-4DC6-AFB3-CFB101176AC8}"/>
              </a:ext>
            </a:extLst>
          </p:cNvPr>
          <p:cNvSpPr/>
          <p:nvPr/>
        </p:nvSpPr>
        <p:spPr>
          <a:xfrm>
            <a:off x="5525453" y="2401626"/>
            <a:ext cx="914400" cy="914400"/>
          </a:xfrm>
          <a:prstGeom prst="mathMultiply">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nl-NL"/>
          </a:p>
        </p:txBody>
      </p:sp>
      <p:sp>
        <p:nvSpPr>
          <p:cNvPr id="10" name="Vermenigvuldigingsteken 9">
            <a:extLst>
              <a:ext uri="{FF2B5EF4-FFF2-40B4-BE49-F238E27FC236}">
                <a16:creationId xmlns:a16="http://schemas.microsoft.com/office/drawing/2014/main" id="{A625DF8A-D21F-4F93-B5B5-A96A2C641FE0}"/>
              </a:ext>
            </a:extLst>
          </p:cNvPr>
          <p:cNvSpPr/>
          <p:nvPr/>
        </p:nvSpPr>
        <p:spPr>
          <a:xfrm>
            <a:off x="5525453" y="3118876"/>
            <a:ext cx="914400" cy="914400"/>
          </a:xfrm>
          <a:prstGeom prst="mathMultiply">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nl-NL"/>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4D2C28-AC41-4DFA-BE44-80E69DA04C61}"/>
              </a:ext>
            </a:extLst>
          </p:cNvPr>
          <p:cNvSpPr>
            <a:spLocks noGrp="1"/>
          </p:cNvSpPr>
          <p:nvPr>
            <p:ph type="title"/>
          </p:nvPr>
        </p:nvSpPr>
        <p:spPr/>
        <p:txBody>
          <a:bodyPr/>
          <a:lstStyle/>
          <a:p>
            <a:r>
              <a:rPr lang="nl-NL" dirty="0"/>
              <a:t>Opdracht semester 6</a:t>
            </a:r>
          </a:p>
        </p:txBody>
      </p:sp>
      <p:pic>
        <p:nvPicPr>
          <p:cNvPr id="30722" name="Picture 2" descr="Pixel Cellen, Hygiëne, Opruimen">
            <a:extLst>
              <a:ext uri="{FF2B5EF4-FFF2-40B4-BE49-F238E27FC236}">
                <a16:creationId xmlns:a16="http://schemas.microsoft.com/office/drawing/2014/main" id="{0E07DE28-4DDF-407A-925C-137D03CFCE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0" y="1257300"/>
            <a:ext cx="64770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0660984"/>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064D438-DF9C-4B2B-9C63-F995B15C3DD6}"/>
              </a:ext>
            </a:extLst>
          </p:cNvPr>
          <p:cNvSpPr>
            <a:spLocks noGrp="1"/>
          </p:cNvSpPr>
          <p:nvPr>
            <p:ph type="title"/>
          </p:nvPr>
        </p:nvSpPr>
        <p:spPr/>
        <p:txBody>
          <a:bodyPr/>
          <a:lstStyle/>
          <a:p>
            <a:r>
              <a:rPr lang="nl-NL" dirty="0"/>
              <a:t>Vragen stellen aan Liesbeth</a:t>
            </a:r>
          </a:p>
        </p:txBody>
      </p:sp>
      <p:sp>
        <p:nvSpPr>
          <p:cNvPr id="6" name="Tijdelijke aanduiding voor inhoud 5">
            <a:extLst>
              <a:ext uri="{FF2B5EF4-FFF2-40B4-BE49-F238E27FC236}">
                <a16:creationId xmlns:a16="http://schemas.microsoft.com/office/drawing/2014/main" id="{9C1AEAA1-205B-4378-833C-49F8BAADAAC7}"/>
              </a:ext>
            </a:extLst>
          </p:cNvPr>
          <p:cNvSpPr>
            <a:spLocks noGrp="1"/>
          </p:cNvSpPr>
          <p:nvPr>
            <p:ph idx="1"/>
          </p:nvPr>
        </p:nvSpPr>
        <p:spPr/>
        <p:txBody>
          <a:bodyPr/>
          <a:lstStyle/>
          <a:p>
            <a:endParaRPr lang="nl-NL"/>
          </a:p>
        </p:txBody>
      </p:sp>
      <p:pic>
        <p:nvPicPr>
          <p:cNvPr id="34820" name="Picture 4">
            <a:extLst>
              <a:ext uri="{FF2B5EF4-FFF2-40B4-BE49-F238E27FC236}">
                <a16:creationId xmlns:a16="http://schemas.microsoft.com/office/drawing/2014/main" id="{AC62FAE4-0B29-4259-97A8-E364875FE4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825" y="1142276"/>
            <a:ext cx="5143249" cy="3439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2580257"/>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F47838-B58C-43B5-9774-C2B36D0B23F0}"/>
              </a:ext>
            </a:extLst>
          </p:cNvPr>
          <p:cNvSpPr>
            <a:spLocks noGrp="1"/>
          </p:cNvSpPr>
          <p:nvPr>
            <p:ph type="title"/>
          </p:nvPr>
        </p:nvSpPr>
        <p:spPr/>
        <p:txBody>
          <a:bodyPr/>
          <a:lstStyle/>
          <a:p>
            <a:endParaRPr lang="nl-NL"/>
          </a:p>
        </p:txBody>
      </p:sp>
      <p:sp>
        <p:nvSpPr>
          <p:cNvPr id="3" name="Tijdelijke aanduiding voor inhoud 2">
            <a:extLst>
              <a:ext uri="{FF2B5EF4-FFF2-40B4-BE49-F238E27FC236}">
                <a16:creationId xmlns:a16="http://schemas.microsoft.com/office/drawing/2014/main" id="{344D27B2-6834-4C97-9457-8785A4C3A983}"/>
              </a:ext>
            </a:extLst>
          </p:cNvPr>
          <p:cNvSpPr>
            <a:spLocks noGrp="1"/>
          </p:cNvSpPr>
          <p:nvPr>
            <p:ph idx="1"/>
          </p:nvPr>
        </p:nvSpPr>
        <p:spPr/>
        <p:txBody>
          <a:bodyPr/>
          <a:lstStyle/>
          <a:p>
            <a:endParaRPr lang="nl-NL"/>
          </a:p>
        </p:txBody>
      </p:sp>
      <p:sp>
        <p:nvSpPr>
          <p:cNvPr id="4" name="Tijdelijke aanduiding voor afbeelding 3">
            <a:extLst>
              <a:ext uri="{FF2B5EF4-FFF2-40B4-BE49-F238E27FC236}">
                <a16:creationId xmlns:a16="http://schemas.microsoft.com/office/drawing/2014/main" id="{A74AE155-113E-456D-B763-4555F158399C}"/>
              </a:ext>
            </a:extLst>
          </p:cNvPr>
          <p:cNvSpPr>
            <a:spLocks noGrp="1"/>
          </p:cNvSpPr>
          <p:nvPr>
            <p:ph type="pic" sz="quarter" idx="11"/>
          </p:nvPr>
        </p:nvSpPr>
        <p:spPr/>
      </p:sp>
      <p:sp>
        <p:nvSpPr>
          <p:cNvPr id="5" name="Tijdelijke aanduiding voor afbeelding 4">
            <a:extLst>
              <a:ext uri="{FF2B5EF4-FFF2-40B4-BE49-F238E27FC236}">
                <a16:creationId xmlns:a16="http://schemas.microsoft.com/office/drawing/2014/main" id="{A586C055-1180-4519-B68F-2496BB1083D2}"/>
              </a:ext>
            </a:extLst>
          </p:cNvPr>
          <p:cNvSpPr>
            <a:spLocks noGrp="1"/>
          </p:cNvSpPr>
          <p:nvPr>
            <p:ph type="pic" sz="quarter" idx="10"/>
          </p:nvPr>
        </p:nvSpPr>
        <p:spPr/>
      </p:sp>
      <p:pic>
        <p:nvPicPr>
          <p:cNvPr id="6" name="Picture 2" descr="Silhouet, Geest, Verschrikking">
            <a:extLst>
              <a:ext uri="{FF2B5EF4-FFF2-40B4-BE49-F238E27FC236}">
                <a16:creationId xmlns:a16="http://schemas.microsoft.com/office/drawing/2014/main" id="{F963DA85-000E-4A89-8A70-90204171AF6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15708"/>
          <a:stretch/>
        </p:blipFill>
        <p:spPr bwMode="auto">
          <a:xfrm>
            <a:off x="15" y="7"/>
            <a:ext cx="9141699" cy="5143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kstvak 6">
            <a:extLst>
              <a:ext uri="{FF2B5EF4-FFF2-40B4-BE49-F238E27FC236}">
                <a16:creationId xmlns:a16="http://schemas.microsoft.com/office/drawing/2014/main" id="{049E9604-828F-433D-AB60-9C2E11D8678B}"/>
              </a:ext>
            </a:extLst>
          </p:cNvPr>
          <p:cNvSpPr txBox="1"/>
          <p:nvPr/>
        </p:nvSpPr>
        <p:spPr>
          <a:xfrm>
            <a:off x="1689553" y="224628"/>
            <a:ext cx="6785832" cy="523220"/>
          </a:xfrm>
          <a:prstGeom prst="rect">
            <a:avLst/>
          </a:prstGeom>
          <a:noFill/>
        </p:spPr>
        <p:txBody>
          <a:bodyPr wrap="none" rtlCol="0">
            <a:spAutoFit/>
          </a:bodyPr>
          <a:lstStyle/>
          <a:p>
            <a:r>
              <a:rPr lang="nl-NL" sz="2800" dirty="0"/>
              <a:t>Huiselijk geweld; een veelkoppig monster</a:t>
            </a:r>
          </a:p>
        </p:txBody>
      </p:sp>
    </p:spTree>
    <p:extLst>
      <p:ext uri="{BB962C8B-B14F-4D97-AF65-F5344CB8AC3E}">
        <p14:creationId xmlns:p14="http://schemas.microsoft.com/office/powerpoint/2010/main" val="46473204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C5BCF4-902C-4ED1-837D-9D2973BAFFF9}"/>
              </a:ext>
            </a:extLst>
          </p:cNvPr>
          <p:cNvSpPr>
            <a:spLocks noGrp="1"/>
          </p:cNvSpPr>
          <p:nvPr>
            <p:ph type="title"/>
          </p:nvPr>
        </p:nvSpPr>
        <p:spPr>
          <a:xfrm>
            <a:off x="539262" y="535261"/>
            <a:ext cx="5509846" cy="369332"/>
          </a:xfrm>
        </p:spPr>
        <p:txBody>
          <a:bodyPr/>
          <a:lstStyle/>
          <a:p>
            <a:r>
              <a:rPr lang="nl-NL" dirty="0"/>
              <a:t>Er is onrecht, en:</a:t>
            </a:r>
          </a:p>
        </p:txBody>
      </p:sp>
      <p:sp>
        <p:nvSpPr>
          <p:cNvPr id="3" name="Tijdelijke aanduiding voor inhoud 2">
            <a:extLst>
              <a:ext uri="{FF2B5EF4-FFF2-40B4-BE49-F238E27FC236}">
                <a16:creationId xmlns:a16="http://schemas.microsoft.com/office/drawing/2014/main" id="{F319640E-4E41-440A-A1D1-F8A0E29256B3}"/>
              </a:ext>
            </a:extLst>
          </p:cNvPr>
          <p:cNvSpPr>
            <a:spLocks noGrp="1"/>
          </p:cNvSpPr>
          <p:nvPr>
            <p:ph idx="1"/>
          </p:nvPr>
        </p:nvSpPr>
        <p:spPr>
          <a:xfrm>
            <a:off x="539262" y="1169176"/>
            <a:ext cx="5509846" cy="3439063"/>
          </a:xfrm>
        </p:spPr>
        <p:txBody>
          <a:bodyPr/>
          <a:lstStyle/>
          <a:p>
            <a:r>
              <a:rPr lang="nl-NL" dirty="0"/>
              <a:t>Er is liefde</a:t>
            </a:r>
          </a:p>
          <a:p>
            <a:r>
              <a:rPr lang="nl-NL" dirty="0"/>
              <a:t>Er is loyaliteit</a:t>
            </a:r>
          </a:p>
          <a:p>
            <a:r>
              <a:rPr lang="nl-NL" dirty="0"/>
              <a:t>Er is afhankelijkheid</a:t>
            </a:r>
          </a:p>
          <a:p>
            <a:r>
              <a:rPr lang="nl-NL" dirty="0"/>
              <a:t>Er is onmacht</a:t>
            </a:r>
          </a:p>
          <a:p>
            <a:r>
              <a:rPr lang="nl-NL" dirty="0"/>
              <a:t>Er is pijn en verdriet</a:t>
            </a:r>
          </a:p>
          <a:p>
            <a:r>
              <a:rPr lang="nl-NL" dirty="0"/>
              <a:t>Er is schaamte en/of schuldgevoel</a:t>
            </a:r>
          </a:p>
          <a:p>
            <a:r>
              <a:rPr lang="nl-NL" dirty="0"/>
              <a:t>Er is vaak een onduidelijke grens tussen slachtoffer en dader</a:t>
            </a:r>
          </a:p>
          <a:p>
            <a:r>
              <a:rPr lang="nl-NL" dirty="0"/>
              <a:t>Er zijn complexe omstandigheden</a:t>
            </a:r>
          </a:p>
          <a:p>
            <a:endParaRPr lang="nl-NL" dirty="0"/>
          </a:p>
        </p:txBody>
      </p:sp>
      <p:sp>
        <p:nvSpPr>
          <p:cNvPr id="4" name="Tijdelijke aanduiding voor afbeelding 3">
            <a:extLst>
              <a:ext uri="{FF2B5EF4-FFF2-40B4-BE49-F238E27FC236}">
                <a16:creationId xmlns:a16="http://schemas.microsoft.com/office/drawing/2014/main" id="{B8088843-FF33-4F20-A905-808C61BB8F41}"/>
              </a:ext>
            </a:extLst>
          </p:cNvPr>
          <p:cNvSpPr>
            <a:spLocks noGrp="1"/>
          </p:cNvSpPr>
          <p:nvPr>
            <p:ph type="pic" sz="quarter" idx="11"/>
          </p:nvPr>
        </p:nvSpPr>
        <p:spPr/>
      </p:sp>
      <p:pic>
        <p:nvPicPr>
          <p:cNvPr id="8" name="Picture 2" descr="Mentaal, Menselijk, Ervaring">
            <a:extLst>
              <a:ext uri="{FF2B5EF4-FFF2-40B4-BE49-F238E27FC236}">
                <a16:creationId xmlns:a16="http://schemas.microsoft.com/office/drawing/2014/main" id="{E240104E-EA18-4ED9-8F84-B9D4536902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243" r="8395" b="1"/>
          <a:stretch/>
        </p:blipFill>
        <p:spPr bwMode="auto">
          <a:xfrm>
            <a:off x="5991726" y="1995822"/>
            <a:ext cx="3152274" cy="3147678"/>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5313841"/>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CEB0399-CAF2-4A5E-928F-28251DE4FFD4}"/>
              </a:ext>
            </a:extLst>
          </p:cNvPr>
          <p:cNvSpPr>
            <a:spLocks noGrp="1"/>
          </p:cNvSpPr>
          <p:nvPr>
            <p:ph type="title"/>
          </p:nvPr>
        </p:nvSpPr>
        <p:spPr>
          <a:xfrm>
            <a:off x="472272" y="642485"/>
            <a:ext cx="5509846" cy="369332"/>
          </a:xfrm>
        </p:spPr>
        <p:txBody>
          <a:bodyPr/>
          <a:lstStyle/>
          <a:p>
            <a:r>
              <a:rPr lang="nl-NL" dirty="0"/>
              <a:t>Verschillende perspectieven</a:t>
            </a:r>
          </a:p>
        </p:txBody>
      </p:sp>
      <p:sp>
        <p:nvSpPr>
          <p:cNvPr id="3" name="Tijdelijke aanduiding voor inhoud 2">
            <a:extLst>
              <a:ext uri="{FF2B5EF4-FFF2-40B4-BE49-F238E27FC236}">
                <a16:creationId xmlns:a16="http://schemas.microsoft.com/office/drawing/2014/main" id="{80623EB0-5A0C-4DE1-8C17-4B0AF3DEFEF5}"/>
              </a:ext>
            </a:extLst>
          </p:cNvPr>
          <p:cNvSpPr>
            <a:spLocks noGrp="1"/>
          </p:cNvSpPr>
          <p:nvPr>
            <p:ph idx="1"/>
          </p:nvPr>
        </p:nvSpPr>
        <p:spPr>
          <a:xfrm>
            <a:off x="472272" y="1169176"/>
            <a:ext cx="5509846" cy="3439063"/>
          </a:xfrm>
        </p:spPr>
        <p:txBody>
          <a:bodyPr/>
          <a:lstStyle/>
          <a:p>
            <a:pPr marL="285750" indent="-285750">
              <a:buFont typeface="Wingdings" panose="05000000000000000000" pitchFamily="2" charset="2"/>
              <a:buChar char="v"/>
            </a:pPr>
            <a:r>
              <a:rPr lang="nl-NL" dirty="0"/>
              <a:t>HG als uiting van psychopathologie</a:t>
            </a:r>
          </a:p>
          <a:p>
            <a:pPr marL="285750" indent="-285750">
              <a:buFont typeface="Wingdings" panose="05000000000000000000" pitchFamily="2" charset="2"/>
              <a:buChar char="v"/>
            </a:pPr>
            <a:r>
              <a:rPr lang="nl-NL" dirty="0"/>
              <a:t>HG als uiting van machtsverschillen</a:t>
            </a:r>
          </a:p>
          <a:p>
            <a:pPr marL="285750" indent="-285750">
              <a:buFont typeface="Wingdings" panose="05000000000000000000" pitchFamily="2" charset="2"/>
              <a:buChar char="v"/>
            </a:pPr>
            <a:r>
              <a:rPr lang="nl-NL" dirty="0"/>
              <a:t>HG als handelingen binnen </a:t>
            </a:r>
            <a:r>
              <a:rPr lang="nl-NL" dirty="0" err="1"/>
              <a:t>strafrechterlijk</a:t>
            </a:r>
            <a:r>
              <a:rPr lang="nl-NL" dirty="0"/>
              <a:t> kader</a:t>
            </a:r>
          </a:p>
          <a:p>
            <a:pPr marL="285750" indent="-285750">
              <a:buFont typeface="Wingdings" panose="05000000000000000000" pitchFamily="2" charset="2"/>
              <a:buChar char="v"/>
            </a:pPr>
            <a:r>
              <a:rPr lang="nl-NL" dirty="0"/>
              <a:t>HG als gevolg van dysfunctionele gezinspatronen</a:t>
            </a:r>
          </a:p>
          <a:p>
            <a:pPr marL="285750" indent="-285750">
              <a:buFont typeface="Wingdings" panose="05000000000000000000" pitchFamily="2" charset="2"/>
              <a:buChar char="v"/>
            </a:pPr>
            <a:r>
              <a:rPr lang="nl-NL" dirty="0"/>
              <a:t>HG als gevolg van onze zondige neiging</a:t>
            </a:r>
          </a:p>
          <a:p>
            <a:endParaRPr lang="nl-NL" dirty="0"/>
          </a:p>
        </p:txBody>
      </p:sp>
      <p:sp>
        <p:nvSpPr>
          <p:cNvPr id="4" name="Tijdelijke aanduiding voor afbeelding 3">
            <a:extLst>
              <a:ext uri="{FF2B5EF4-FFF2-40B4-BE49-F238E27FC236}">
                <a16:creationId xmlns:a16="http://schemas.microsoft.com/office/drawing/2014/main" id="{FFE3AE17-67D3-4D84-9928-24FD55EC65C3}"/>
              </a:ext>
            </a:extLst>
          </p:cNvPr>
          <p:cNvSpPr>
            <a:spLocks noGrp="1"/>
          </p:cNvSpPr>
          <p:nvPr>
            <p:ph type="pic" sz="quarter" idx="11"/>
          </p:nvPr>
        </p:nvSpPr>
        <p:spPr/>
      </p:sp>
      <p:pic>
        <p:nvPicPr>
          <p:cNvPr id="6" name="Picture 2" descr="Architectuur, Facade, Windows, De Muur">
            <a:extLst>
              <a:ext uri="{FF2B5EF4-FFF2-40B4-BE49-F238E27FC236}">
                <a16:creationId xmlns:a16="http://schemas.microsoft.com/office/drawing/2014/main" id="{EB870AD5-883F-49F9-BC14-69E8B607F3A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422" b="15688"/>
          <a:stretch/>
        </p:blipFill>
        <p:spPr bwMode="auto">
          <a:xfrm>
            <a:off x="5165558" y="1483895"/>
            <a:ext cx="3978442" cy="3659605"/>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0377969"/>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798AFE-6444-4EC6-B6CD-9A22C08D8148}"/>
              </a:ext>
            </a:extLst>
          </p:cNvPr>
          <p:cNvSpPr>
            <a:spLocks noGrp="1"/>
          </p:cNvSpPr>
          <p:nvPr>
            <p:ph type="title"/>
          </p:nvPr>
        </p:nvSpPr>
        <p:spPr>
          <a:xfrm>
            <a:off x="539262" y="535261"/>
            <a:ext cx="5509846" cy="646331"/>
          </a:xfrm>
        </p:spPr>
        <p:txBody>
          <a:bodyPr/>
          <a:lstStyle/>
          <a:p>
            <a:r>
              <a:rPr lang="nl-NL" dirty="0"/>
              <a:t>Drie sleutelwoorden bij </a:t>
            </a:r>
            <a:br>
              <a:rPr lang="nl-NL" dirty="0"/>
            </a:br>
            <a:r>
              <a:rPr lang="nl-NL" dirty="0"/>
              <a:t>definiëring</a:t>
            </a:r>
          </a:p>
        </p:txBody>
      </p:sp>
      <p:sp>
        <p:nvSpPr>
          <p:cNvPr id="3" name="Tijdelijke aanduiding voor inhoud 2">
            <a:extLst>
              <a:ext uri="{FF2B5EF4-FFF2-40B4-BE49-F238E27FC236}">
                <a16:creationId xmlns:a16="http://schemas.microsoft.com/office/drawing/2014/main" id="{43228979-8B61-40A2-83FC-B632FFE70C28}"/>
              </a:ext>
            </a:extLst>
          </p:cNvPr>
          <p:cNvSpPr>
            <a:spLocks noGrp="1"/>
          </p:cNvSpPr>
          <p:nvPr>
            <p:ph idx="1"/>
          </p:nvPr>
        </p:nvSpPr>
        <p:spPr>
          <a:xfrm>
            <a:off x="472272" y="1704437"/>
            <a:ext cx="5509846" cy="3439063"/>
          </a:xfrm>
        </p:spPr>
        <p:txBody>
          <a:bodyPr/>
          <a:lstStyle/>
          <a:p>
            <a:pPr marL="385763" indent="-385763">
              <a:buAutoNum type="arabicPeriod"/>
            </a:pPr>
            <a:r>
              <a:rPr lang="nl-NL" sz="1600" dirty="0"/>
              <a:t>Geweld</a:t>
            </a:r>
          </a:p>
          <a:p>
            <a:pPr marL="385763" indent="-385763">
              <a:buAutoNum type="arabicPeriod"/>
            </a:pPr>
            <a:endParaRPr lang="nl-NL" sz="1600" dirty="0"/>
          </a:p>
          <a:p>
            <a:pPr marL="385763" indent="-385763">
              <a:buAutoNum type="arabicPeriod"/>
            </a:pPr>
            <a:endParaRPr lang="nl-NL" sz="1600" dirty="0"/>
          </a:p>
          <a:p>
            <a:pPr marL="385763" indent="-385763">
              <a:buAutoNum type="arabicPeriod"/>
            </a:pPr>
            <a:r>
              <a:rPr lang="nl-NL" sz="1600" dirty="0"/>
              <a:t>Huiselijke kring</a:t>
            </a:r>
          </a:p>
          <a:p>
            <a:pPr marL="385763" indent="-385763">
              <a:buAutoNum type="arabicPeriod"/>
            </a:pPr>
            <a:endParaRPr lang="nl-NL" sz="1600" dirty="0"/>
          </a:p>
          <a:p>
            <a:pPr marL="385763" indent="-385763">
              <a:buAutoNum type="arabicPeriod"/>
            </a:pPr>
            <a:endParaRPr lang="nl-NL" sz="1600" dirty="0"/>
          </a:p>
          <a:p>
            <a:pPr marL="385763" indent="-385763">
              <a:buAutoNum type="arabicPeriod"/>
            </a:pPr>
            <a:r>
              <a:rPr lang="nl-NL" sz="1600" dirty="0"/>
              <a:t>Slachtoffer </a:t>
            </a:r>
          </a:p>
          <a:p>
            <a:endParaRPr lang="nl-NL" dirty="0"/>
          </a:p>
        </p:txBody>
      </p:sp>
      <p:sp>
        <p:nvSpPr>
          <p:cNvPr id="4" name="Tijdelijke aanduiding voor afbeelding 3">
            <a:extLst>
              <a:ext uri="{FF2B5EF4-FFF2-40B4-BE49-F238E27FC236}">
                <a16:creationId xmlns:a16="http://schemas.microsoft.com/office/drawing/2014/main" id="{7F2AC1BF-1C9A-46FF-B111-6D9D1A3F27D5}"/>
              </a:ext>
            </a:extLst>
          </p:cNvPr>
          <p:cNvSpPr>
            <a:spLocks noGrp="1"/>
          </p:cNvSpPr>
          <p:nvPr>
            <p:ph type="pic" sz="quarter" idx="11"/>
          </p:nvPr>
        </p:nvSpPr>
        <p:spPr/>
      </p:sp>
      <p:pic>
        <p:nvPicPr>
          <p:cNvPr id="6" name="Picture 6" descr="Familie, Sociale Afstand">
            <a:extLst>
              <a:ext uri="{FF2B5EF4-FFF2-40B4-BE49-F238E27FC236}">
                <a16:creationId xmlns:a16="http://schemas.microsoft.com/office/drawing/2014/main" id="{242F2420-0A1E-4FBE-8482-6942D4A78F2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368" r="12949" b="2"/>
          <a:stretch/>
        </p:blipFill>
        <p:spPr bwMode="auto">
          <a:xfrm>
            <a:off x="5226115" y="129311"/>
            <a:ext cx="2639484" cy="2255932"/>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pic>
        <p:nvPicPr>
          <p:cNvPr id="7" name="Picture 4" descr="Huis, Structuur, Onroerend Goed, Concept, Gebouw">
            <a:extLst>
              <a:ext uri="{FF2B5EF4-FFF2-40B4-BE49-F238E27FC236}">
                <a16:creationId xmlns:a16="http://schemas.microsoft.com/office/drawing/2014/main" id="{D3C7C14D-8D32-41E5-A097-AB0150A8D36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527" r="-3" b="-3"/>
          <a:stretch/>
        </p:blipFill>
        <p:spPr bwMode="auto">
          <a:xfrm>
            <a:off x="4572000" y="2061411"/>
            <a:ext cx="4572001" cy="3082089"/>
          </a:xfrm>
          <a:custGeom>
            <a:avLst/>
            <a:gdLst/>
            <a:ahLst/>
            <a:cxnLst/>
            <a:rect l="l" t="t" r="r" b="b"/>
            <a:pathLst>
              <a:path w="5886193" h="3790443">
                <a:moveTo>
                  <a:pt x="3579591" y="0"/>
                </a:moveTo>
                <a:cubicBezTo>
                  <a:pt x="4444509" y="0"/>
                  <a:pt x="5237781" y="306756"/>
                  <a:pt x="5856546" y="817406"/>
                </a:cubicBezTo>
                <a:lnTo>
                  <a:pt x="5886193" y="844351"/>
                </a:lnTo>
                <a:lnTo>
                  <a:pt x="5886193" y="3790443"/>
                </a:lnTo>
                <a:lnTo>
                  <a:pt x="6662" y="3790443"/>
                </a:lnTo>
                <a:lnTo>
                  <a:pt x="0" y="3579594"/>
                </a:lnTo>
                <a:cubicBezTo>
                  <a:pt x="0" y="1602640"/>
                  <a:pt x="1602640" y="0"/>
                  <a:pt x="3579591" y="0"/>
                </a:cubicBezTo>
                <a:close/>
              </a:path>
            </a:pathLst>
          </a:custGeom>
          <a:noFill/>
          <a:extLst>
            <a:ext uri="{909E8E84-426E-40DD-AFC4-6F175D3DCCD1}">
              <a14:hiddenFill xmlns:a14="http://schemas.microsoft.com/office/drawing/2010/main">
                <a:solidFill>
                  <a:srgbClr val="FFFFFF"/>
                </a:solidFill>
              </a14:hiddenFill>
            </a:ext>
          </a:extLst>
        </p:spPr>
      </p:pic>
      <p:pic>
        <p:nvPicPr>
          <p:cNvPr id="8" name="Picture 2" descr="Vuist, Snee, Geweld, Hand, Slaan, Vuist">
            <a:extLst>
              <a:ext uri="{FF2B5EF4-FFF2-40B4-BE49-F238E27FC236}">
                <a16:creationId xmlns:a16="http://schemas.microsoft.com/office/drawing/2014/main" id="{1BE9B5D7-1A55-4F65-838E-377951D1119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6840" r="30748" b="-4"/>
          <a:stretch/>
        </p:blipFill>
        <p:spPr bwMode="auto">
          <a:xfrm>
            <a:off x="7748835" y="129311"/>
            <a:ext cx="1395166" cy="2195823"/>
          </a:xfrm>
          <a:custGeom>
            <a:avLst/>
            <a:gdLst/>
            <a:ahLst/>
            <a:cxnLst/>
            <a:rect l="l" t="t" r="r" b="b"/>
            <a:pathLst>
              <a:path w="2258539" h="3554668">
                <a:moveTo>
                  <a:pt x="1777334" y="0"/>
                </a:moveTo>
                <a:cubicBezTo>
                  <a:pt x="1900033" y="0"/>
                  <a:pt x="2019829" y="12434"/>
                  <a:pt x="2135529" y="36109"/>
                </a:cubicBezTo>
                <a:lnTo>
                  <a:pt x="2258539" y="67738"/>
                </a:lnTo>
                <a:lnTo>
                  <a:pt x="2258539" y="3486930"/>
                </a:lnTo>
                <a:lnTo>
                  <a:pt x="2135529" y="3518559"/>
                </a:lnTo>
                <a:cubicBezTo>
                  <a:pt x="2019829" y="3542235"/>
                  <a:pt x="1900033" y="3554668"/>
                  <a:pt x="1777334" y="3554668"/>
                </a:cubicBezTo>
                <a:cubicBezTo>
                  <a:pt x="795739" y="3554668"/>
                  <a:pt x="0" y="2758929"/>
                  <a:pt x="0" y="1777334"/>
                </a:cubicBezTo>
                <a:cubicBezTo>
                  <a:pt x="0" y="795740"/>
                  <a:pt x="795739" y="0"/>
                  <a:pt x="177733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3556821"/>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55581F-773F-45E2-8C62-17114602992B}"/>
              </a:ext>
            </a:extLst>
          </p:cNvPr>
          <p:cNvSpPr>
            <a:spLocks noGrp="1"/>
          </p:cNvSpPr>
          <p:nvPr>
            <p:ph type="title"/>
          </p:nvPr>
        </p:nvSpPr>
        <p:spPr/>
        <p:txBody>
          <a:bodyPr/>
          <a:lstStyle/>
          <a:p>
            <a:r>
              <a:rPr lang="nl-NL" dirty="0"/>
              <a:t>Huiselijk geweld</a:t>
            </a:r>
          </a:p>
        </p:txBody>
      </p:sp>
      <p:sp>
        <p:nvSpPr>
          <p:cNvPr id="3" name="Tijdelijke aanduiding voor inhoud 2">
            <a:extLst>
              <a:ext uri="{FF2B5EF4-FFF2-40B4-BE49-F238E27FC236}">
                <a16:creationId xmlns:a16="http://schemas.microsoft.com/office/drawing/2014/main" id="{BAEC5166-17A9-4AFB-94E5-3F6EF703EFC1}"/>
              </a:ext>
            </a:extLst>
          </p:cNvPr>
          <p:cNvSpPr>
            <a:spLocks noGrp="1"/>
          </p:cNvSpPr>
          <p:nvPr>
            <p:ph idx="1"/>
          </p:nvPr>
        </p:nvSpPr>
        <p:spPr/>
        <p:txBody>
          <a:bodyPr/>
          <a:lstStyle/>
          <a:p>
            <a:endParaRPr lang="nl-NL" dirty="0"/>
          </a:p>
          <a:p>
            <a:r>
              <a:rPr lang="nl-NL" dirty="0"/>
              <a:t>Geweld tegen:</a:t>
            </a:r>
          </a:p>
          <a:p>
            <a:endParaRPr lang="nl-NL" dirty="0"/>
          </a:p>
          <a:p>
            <a:r>
              <a:rPr lang="nl-NL" dirty="0"/>
              <a:t>1. (ex)-partners</a:t>
            </a:r>
          </a:p>
          <a:p>
            <a:r>
              <a:rPr lang="nl-NL" dirty="0"/>
              <a:t>2. Kinderen</a:t>
            </a:r>
          </a:p>
          <a:p>
            <a:r>
              <a:rPr lang="nl-NL" dirty="0"/>
              <a:t>3. Ouders</a:t>
            </a:r>
          </a:p>
          <a:p>
            <a:r>
              <a:rPr lang="nl-NL" dirty="0"/>
              <a:t>4. Ouderen</a:t>
            </a:r>
          </a:p>
        </p:txBody>
      </p:sp>
      <p:pic>
        <p:nvPicPr>
          <p:cNvPr id="36866" name="Picture 2" descr="Stomp, Vuist, Hand, Kracht, Geïsoleerd">
            <a:extLst>
              <a:ext uri="{FF2B5EF4-FFF2-40B4-BE49-F238E27FC236}">
                <a16:creationId xmlns:a16="http://schemas.microsoft.com/office/drawing/2014/main" id="{F5E51A9F-922D-4655-BE54-C9EFEA0DD9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1124" y="2200030"/>
            <a:ext cx="3517984" cy="2331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165573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EEE3AF-C0C1-4154-B537-C51E4BE34FC9}"/>
              </a:ext>
            </a:extLst>
          </p:cNvPr>
          <p:cNvSpPr>
            <a:spLocks noGrp="1"/>
          </p:cNvSpPr>
          <p:nvPr>
            <p:ph type="title"/>
          </p:nvPr>
        </p:nvSpPr>
        <p:spPr>
          <a:xfrm>
            <a:off x="472272" y="942549"/>
            <a:ext cx="5509846" cy="369332"/>
          </a:xfrm>
        </p:spPr>
        <p:txBody>
          <a:bodyPr/>
          <a:lstStyle/>
          <a:p>
            <a:r>
              <a:rPr lang="nl-NL" dirty="0"/>
              <a:t>Partnergeweld:</a:t>
            </a:r>
          </a:p>
        </p:txBody>
      </p:sp>
      <p:sp>
        <p:nvSpPr>
          <p:cNvPr id="3" name="Tijdelijke aanduiding voor inhoud 2">
            <a:extLst>
              <a:ext uri="{FF2B5EF4-FFF2-40B4-BE49-F238E27FC236}">
                <a16:creationId xmlns:a16="http://schemas.microsoft.com/office/drawing/2014/main" id="{916F7E53-6508-4739-83E9-073979DDEE57}"/>
              </a:ext>
            </a:extLst>
          </p:cNvPr>
          <p:cNvSpPr>
            <a:spLocks noGrp="1"/>
          </p:cNvSpPr>
          <p:nvPr>
            <p:ph idx="1"/>
          </p:nvPr>
        </p:nvSpPr>
        <p:spPr>
          <a:xfrm>
            <a:off x="539262" y="1737049"/>
            <a:ext cx="5509846" cy="3439063"/>
          </a:xfrm>
        </p:spPr>
        <p:txBody>
          <a:bodyPr/>
          <a:lstStyle/>
          <a:p>
            <a:endParaRPr lang="nl-NL" dirty="0"/>
          </a:p>
          <a:p>
            <a:pPr marL="342900" indent="-342900">
              <a:buAutoNum type="arabicPeriod"/>
            </a:pPr>
            <a:r>
              <a:rPr lang="nl-NL" dirty="0"/>
              <a:t>Situationeel </a:t>
            </a:r>
            <a:r>
              <a:rPr lang="nl-NL" dirty="0" err="1"/>
              <a:t>gewel</a:t>
            </a:r>
            <a:endParaRPr lang="nl-NL" dirty="0"/>
          </a:p>
          <a:p>
            <a:pPr marL="342900" indent="-342900">
              <a:buAutoNum type="arabicPeriod"/>
            </a:pPr>
            <a:r>
              <a:rPr lang="nl-NL" dirty="0"/>
              <a:t>Partnerterreur</a:t>
            </a:r>
          </a:p>
          <a:p>
            <a:pPr marL="342900" indent="-342900">
              <a:buAutoNum type="arabicPeriod"/>
            </a:pPr>
            <a:r>
              <a:rPr lang="nl-NL" dirty="0"/>
              <a:t>Gewelddadig verzet</a:t>
            </a:r>
          </a:p>
          <a:p>
            <a:pPr marL="342900" indent="-342900">
              <a:buAutoNum type="arabicPeriod"/>
            </a:pPr>
            <a:r>
              <a:rPr lang="nl-NL" dirty="0"/>
              <a:t>Geweld bij scheidingen</a:t>
            </a:r>
          </a:p>
        </p:txBody>
      </p:sp>
      <p:pic>
        <p:nvPicPr>
          <p:cNvPr id="37890" name="Picture 2" descr="Knuffel, Wanhopig, Droevig, Depressief">
            <a:extLst>
              <a:ext uri="{FF2B5EF4-FFF2-40B4-BE49-F238E27FC236}">
                <a16:creationId xmlns:a16="http://schemas.microsoft.com/office/drawing/2014/main" id="{175C398D-3D18-486A-82D7-5CC16DB76D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4433" y="952500"/>
            <a:ext cx="215265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377370"/>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E9E878-D1C6-4DE7-9CE3-3F75FC88B892}"/>
              </a:ext>
            </a:extLst>
          </p:cNvPr>
          <p:cNvSpPr>
            <a:spLocks noGrp="1"/>
          </p:cNvSpPr>
          <p:nvPr>
            <p:ph type="title"/>
          </p:nvPr>
        </p:nvSpPr>
        <p:spPr/>
        <p:txBody>
          <a:bodyPr/>
          <a:lstStyle/>
          <a:p>
            <a:r>
              <a:rPr lang="nl-NL" dirty="0"/>
              <a:t>Kindermishandeling</a:t>
            </a:r>
          </a:p>
        </p:txBody>
      </p:sp>
      <p:sp>
        <p:nvSpPr>
          <p:cNvPr id="3" name="Tijdelijke aanduiding voor inhoud 2">
            <a:extLst>
              <a:ext uri="{FF2B5EF4-FFF2-40B4-BE49-F238E27FC236}">
                <a16:creationId xmlns:a16="http://schemas.microsoft.com/office/drawing/2014/main" id="{ED863203-4C82-411B-8F6C-B27B3467F665}"/>
              </a:ext>
            </a:extLst>
          </p:cNvPr>
          <p:cNvSpPr>
            <a:spLocks noGrp="1"/>
          </p:cNvSpPr>
          <p:nvPr>
            <p:ph idx="1"/>
          </p:nvPr>
        </p:nvSpPr>
        <p:spPr/>
        <p:txBody>
          <a:bodyPr/>
          <a:lstStyle/>
          <a:p>
            <a:endParaRPr lang="nl-NL" dirty="0"/>
          </a:p>
          <a:p>
            <a:pPr marL="342900" indent="-342900">
              <a:buAutoNum type="arabicPeriod"/>
            </a:pPr>
            <a:r>
              <a:rPr lang="nl-NL" dirty="0"/>
              <a:t>Lichamelijke verwaarlozing</a:t>
            </a:r>
          </a:p>
          <a:p>
            <a:pPr marL="342900" indent="-342900">
              <a:buAutoNum type="arabicPeriod"/>
            </a:pPr>
            <a:r>
              <a:rPr lang="nl-NL" dirty="0"/>
              <a:t>Lichamelijke mishandeling</a:t>
            </a:r>
          </a:p>
          <a:p>
            <a:pPr marL="342900" indent="-342900">
              <a:buAutoNum type="arabicPeriod"/>
            </a:pPr>
            <a:r>
              <a:rPr lang="nl-NL" dirty="0"/>
              <a:t>Psychische mishandeling</a:t>
            </a:r>
          </a:p>
          <a:p>
            <a:pPr marL="342900" indent="-342900">
              <a:buAutoNum type="arabicPeriod"/>
            </a:pPr>
            <a:r>
              <a:rPr lang="nl-NL" dirty="0"/>
              <a:t>Psychische verwaarlozing</a:t>
            </a:r>
          </a:p>
          <a:p>
            <a:pPr marL="342900" indent="-342900">
              <a:buAutoNum type="arabicPeriod"/>
            </a:pPr>
            <a:r>
              <a:rPr lang="nl-NL" dirty="0"/>
              <a:t>Seksueel misbruik</a:t>
            </a:r>
          </a:p>
          <a:p>
            <a:pPr marL="342900" indent="-342900">
              <a:buAutoNum type="arabicPeriod"/>
            </a:pPr>
            <a:r>
              <a:rPr lang="nl-NL" dirty="0"/>
              <a:t>Getuige van huiselijk geweld</a:t>
            </a:r>
          </a:p>
          <a:p>
            <a:pPr marL="342900" indent="-342900">
              <a:buAutoNum type="arabicPeriod"/>
            </a:pPr>
            <a:r>
              <a:rPr lang="nl-NL" dirty="0"/>
              <a:t>Ontvoering en opsluiting</a:t>
            </a:r>
          </a:p>
        </p:txBody>
      </p:sp>
      <p:pic>
        <p:nvPicPr>
          <p:cNvPr id="38914" name="Picture 2" descr="Stop kindermishandeling concept​​​ foto">
            <a:extLst>
              <a:ext uri="{FF2B5EF4-FFF2-40B4-BE49-F238E27FC236}">
                <a16:creationId xmlns:a16="http://schemas.microsoft.com/office/drawing/2014/main" id="{AF4FF92B-FADA-41E2-8FE9-757705DC9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1284" y="2175581"/>
            <a:ext cx="3968918" cy="2645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1659917"/>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a:hlinkClick r:id="rId3"/>
            <a:extLst>
              <a:ext uri="{FF2B5EF4-FFF2-40B4-BE49-F238E27FC236}">
                <a16:creationId xmlns:a16="http://schemas.microsoft.com/office/drawing/2014/main" id="{1362852E-2A72-4D74-8706-F317B35D7EC9}"/>
              </a:ext>
            </a:extLst>
          </p:cNvPr>
          <p:cNvPicPr>
            <a:picLocks noChangeAspect="1"/>
          </p:cNvPicPr>
          <p:nvPr/>
        </p:nvPicPr>
        <p:blipFill>
          <a:blip r:embed="rId4"/>
          <a:stretch>
            <a:fillRect/>
          </a:stretch>
        </p:blipFill>
        <p:spPr>
          <a:xfrm>
            <a:off x="1097279" y="79175"/>
            <a:ext cx="4568937" cy="4752393"/>
          </a:xfrm>
          <a:prstGeom prst="rect">
            <a:avLst/>
          </a:prstGeom>
        </p:spPr>
      </p:pic>
    </p:spTree>
    <p:extLst>
      <p:ext uri="{BB962C8B-B14F-4D97-AF65-F5344CB8AC3E}">
        <p14:creationId xmlns:p14="http://schemas.microsoft.com/office/powerpoint/2010/main" val="21914817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8FD471-E6FB-4C55-BE5A-A2114A76BFF5}"/>
              </a:ext>
            </a:extLst>
          </p:cNvPr>
          <p:cNvSpPr>
            <a:spLocks noGrp="1"/>
          </p:cNvSpPr>
          <p:nvPr>
            <p:ph type="title"/>
          </p:nvPr>
        </p:nvSpPr>
        <p:spPr/>
        <p:txBody>
          <a:bodyPr/>
          <a:lstStyle/>
          <a:p>
            <a:r>
              <a:rPr lang="nl-NL" dirty="0"/>
              <a:t>Ingrijpen bij kindermishandeling</a:t>
            </a:r>
          </a:p>
        </p:txBody>
      </p:sp>
      <p:pic>
        <p:nvPicPr>
          <p:cNvPr id="39938" name="Picture 2" descr="Barmhartige Samaritaan, Samaritaan, Help">
            <a:extLst>
              <a:ext uri="{FF2B5EF4-FFF2-40B4-BE49-F238E27FC236}">
                <a16:creationId xmlns:a16="http://schemas.microsoft.com/office/drawing/2014/main" id="{C935D70C-65E6-4F90-8834-F2904B6F31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2128" y="1728408"/>
            <a:ext cx="4156364" cy="3238500"/>
          </a:xfrm>
          <a:prstGeom prst="rect">
            <a:avLst/>
          </a:prstGeom>
          <a:noFill/>
          <a:extLst>
            <a:ext uri="{909E8E84-426E-40DD-AFC4-6F175D3DCCD1}">
              <a14:hiddenFill xmlns:a14="http://schemas.microsoft.com/office/drawing/2010/main">
                <a:solidFill>
                  <a:srgbClr val="FFFFFF"/>
                </a:solidFill>
              </a14:hiddenFill>
            </a:ext>
          </a:extLst>
        </p:spPr>
      </p:pic>
      <p:pic>
        <p:nvPicPr>
          <p:cNvPr id="39940" name="Picture 4" descr="Justitie, Recht, Rechtspraak, Rechtbank">
            <a:extLst>
              <a:ext uri="{FF2B5EF4-FFF2-40B4-BE49-F238E27FC236}">
                <a16:creationId xmlns:a16="http://schemas.microsoft.com/office/drawing/2014/main" id="{738F7B58-5E2C-461B-910B-8C3EC2393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074" y="1728408"/>
            <a:ext cx="4305300"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1251615"/>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CDE694-9241-49B6-A54A-2BBCA6E54124}"/>
              </a:ext>
            </a:extLst>
          </p:cNvPr>
          <p:cNvSpPr>
            <a:spLocks noGrp="1"/>
          </p:cNvSpPr>
          <p:nvPr>
            <p:ph type="title"/>
          </p:nvPr>
        </p:nvSpPr>
        <p:spPr/>
        <p:txBody>
          <a:bodyPr/>
          <a:lstStyle/>
          <a:p>
            <a:r>
              <a:rPr lang="nl-NL" dirty="0"/>
              <a:t>Wet op de Meldcode</a:t>
            </a:r>
          </a:p>
        </p:txBody>
      </p:sp>
      <p:sp>
        <p:nvSpPr>
          <p:cNvPr id="3" name="Tijdelijke aanduiding voor inhoud 2">
            <a:extLst>
              <a:ext uri="{FF2B5EF4-FFF2-40B4-BE49-F238E27FC236}">
                <a16:creationId xmlns:a16="http://schemas.microsoft.com/office/drawing/2014/main" id="{32D21240-BCE6-4F63-B2D7-E489D3EBF51F}"/>
              </a:ext>
            </a:extLst>
          </p:cNvPr>
          <p:cNvSpPr>
            <a:spLocks noGrp="1"/>
          </p:cNvSpPr>
          <p:nvPr>
            <p:ph idx="1"/>
          </p:nvPr>
        </p:nvSpPr>
        <p:spPr>
          <a:xfrm>
            <a:off x="539262" y="1704437"/>
            <a:ext cx="5509846" cy="3439063"/>
          </a:xfrm>
        </p:spPr>
        <p:txBody>
          <a:bodyPr/>
          <a:lstStyle/>
          <a:p>
            <a:endParaRPr lang="nl-NL" dirty="0"/>
          </a:p>
          <a:p>
            <a:pPr marL="342900" indent="-342900">
              <a:buAutoNum type="arabicPeriod"/>
            </a:pPr>
            <a:r>
              <a:rPr lang="nl-NL" dirty="0"/>
              <a:t>Achtergrond</a:t>
            </a:r>
          </a:p>
          <a:p>
            <a:pPr marL="342900" indent="-342900">
              <a:buAutoNum type="arabicPeriod"/>
            </a:pPr>
            <a:r>
              <a:rPr lang="nl-NL" dirty="0"/>
              <a:t>Doel</a:t>
            </a:r>
          </a:p>
          <a:p>
            <a:pPr marL="342900" indent="-342900">
              <a:buAutoNum type="arabicPeriod"/>
            </a:pPr>
            <a:r>
              <a:rPr lang="nl-NL" dirty="0"/>
              <a:t>Verplichting</a:t>
            </a:r>
          </a:p>
          <a:p>
            <a:pPr marL="342900" indent="-342900">
              <a:buAutoNum type="arabicPeriod"/>
            </a:pPr>
            <a:r>
              <a:rPr lang="nl-NL" dirty="0"/>
              <a:t>Stappen</a:t>
            </a:r>
          </a:p>
        </p:txBody>
      </p:sp>
      <p:pic>
        <p:nvPicPr>
          <p:cNvPr id="41986" name="Picture 2" descr="Flasher, Signaal, Politie, Alarm">
            <a:extLst>
              <a:ext uri="{FF2B5EF4-FFF2-40B4-BE49-F238E27FC236}">
                <a16:creationId xmlns:a16="http://schemas.microsoft.com/office/drawing/2014/main" id="{25E5D326-61F3-4303-B324-812C4F9115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3321" y="719927"/>
            <a:ext cx="3982622" cy="3982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14521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73D37A-46CA-4641-9CD0-E1C45645EBA5}"/>
              </a:ext>
            </a:extLst>
          </p:cNvPr>
          <p:cNvSpPr>
            <a:spLocks noGrp="1"/>
          </p:cNvSpPr>
          <p:nvPr>
            <p:ph type="title"/>
          </p:nvPr>
        </p:nvSpPr>
        <p:spPr/>
        <p:txBody>
          <a:bodyPr/>
          <a:lstStyle/>
          <a:p>
            <a:r>
              <a:rPr lang="nl-NL" dirty="0"/>
              <a:t>Vijf stappen</a:t>
            </a:r>
          </a:p>
        </p:txBody>
      </p:sp>
      <p:sp>
        <p:nvSpPr>
          <p:cNvPr id="3" name="Tijdelijke aanduiding voor inhoud 2">
            <a:extLst>
              <a:ext uri="{FF2B5EF4-FFF2-40B4-BE49-F238E27FC236}">
                <a16:creationId xmlns:a16="http://schemas.microsoft.com/office/drawing/2014/main" id="{3F80B85F-4899-4E99-AE24-6AAC487B4FC1}"/>
              </a:ext>
            </a:extLst>
          </p:cNvPr>
          <p:cNvSpPr>
            <a:spLocks noGrp="1"/>
          </p:cNvSpPr>
          <p:nvPr>
            <p:ph idx="1"/>
          </p:nvPr>
        </p:nvSpPr>
        <p:spPr/>
        <p:txBody>
          <a:bodyPr/>
          <a:lstStyle/>
          <a:p>
            <a:endParaRPr lang="nl-NL" dirty="0"/>
          </a:p>
          <a:p>
            <a:pPr marL="342900" indent="-342900">
              <a:buAutoNum type="arabicPeriod"/>
            </a:pPr>
            <a:r>
              <a:rPr lang="nl-NL" dirty="0"/>
              <a:t>Signaleren</a:t>
            </a:r>
          </a:p>
          <a:p>
            <a:pPr marL="342900" indent="-342900">
              <a:buAutoNum type="arabicPeriod"/>
            </a:pPr>
            <a:r>
              <a:rPr lang="nl-NL" dirty="0"/>
              <a:t>Consulteren</a:t>
            </a:r>
          </a:p>
          <a:p>
            <a:pPr marL="342900" indent="-342900">
              <a:buAutoNum type="arabicPeriod"/>
            </a:pPr>
            <a:r>
              <a:rPr lang="nl-NL" dirty="0"/>
              <a:t>Gespreksvoering</a:t>
            </a:r>
          </a:p>
          <a:p>
            <a:pPr marL="342900" indent="-342900">
              <a:buAutoNum type="arabicPeriod"/>
            </a:pPr>
            <a:r>
              <a:rPr lang="nl-NL" dirty="0"/>
              <a:t>Wegen</a:t>
            </a:r>
          </a:p>
          <a:p>
            <a:pPr marL="342900" indent="-342900">
              <a:buAutoNum type="arabicPeriod"/>
            </a:pPr>
            <a:r>
              <a:rPr lang="nl-NL" dirty="0"/>
              <a:t>Beslissen</a:t>
            </a:r>
          </a:p>
        </p:txBody>
      </p:sp>
      <p:pic>
        <p:nvPicPr>
          <p:cNvPr id="40962" name="Picture 2" descr="Groente, Gras, Gazon, Echo, Ecologisch">
            <a:extLst>
              <a:ext uri="{FF2B5EF4-FFF2-40B4-BE49-F238E27FC236}">
                <a16:creationId xmlns:a16="http://schemas.microsoft.com/office/drawing/2014/main" id="{F2B03DD9-49FC-45A5-A160-52F2EA6CA8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6204" y="964030"/>
            <a:ext cx="3822122" cy="3822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322485"/>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786338-76E2-452F-A22C-A13DCC7E2EFC}"/>
              </a:ext>
            </a:extLst>
          </p:cNvPr>
          <p:cNvSpPr>
            <a:spLocks noGrp="1"/>
          </p:cNvSpPr>
          <p:nvPr>
            <p:ph type="title"/>
          </p:nvPr>
        </p:nvSpPr>
        <p:spPr/>
        <p:txBody>
          <a:bodyPr/>
          <a:lstStyle/>
          <a:p>
            <a:r>
              <a:rPr lang="nl-NL" dirty="0"/>
              <a:t>1. Signaleren</a:t>
            </a:r>
          </a:p>
        </p:txBody>
      </p:sp>
      <p:sp>
        <p:nvSpPr>
          <p:cNvPr id="3" name="Tijdelijke aanduiding voor inhoud 2">
            <a:extLst>
              <a:ext uri="{FF2B5EF4-FFF2-40B4-BE49-F238E27FC236}">
                <a16:creationId xmlns:a16="http://schemas.microsoft.com/office/drawing/2014/main" id="{A60C2196-6A88-49D7-8860-7F1861D94358}"/>
              </a:ext>
            </a:extLst>
          </p:cNvPr>
          <p:cNvSpPr>
            <a:spLocks noGrp="1"/>
          </p:cNvSpPr>
          <p:nvPr>
            <p:ph idx="1"/>
          </p:nvPr>
        </p:nvSpPr>
        <p:spPr/>
        <p:txBody>
          <a:bodyPr/>
          <a:lstStyle/>
          <a:p>
            <a:endParaRPr lang="nl-NL" dirty="0"/>
          </a:p>
          <a:p>
            <a:pPr marL="285750" indent="-285750">
              <a:buFontTx/>
              <a:buChar char="-"/>
            </a:pPr>
            <a:r>
              <a:rPr lang="nl-NL" dirty="0"/>
              <a:t>In samenspraak met betrokkenen</a:t>
            </a:r>
          </a:p>
          <a:p>
            <a:pPr marL="285750" indent="-285750">
              <a:buFontTx/>
              <a:buChar char="-"/>
            </a:pPr>
            <a:r>
              <a:rPr lang="nl-NL" dirty="0"/>
              <a:t>Observeren</a:t>
            </a:r>
          </a:p>
          <a:p>
            <a:pPr marL="285750" indent="-285750">
              <a:buFontTx/>
              <a:buChar char="-"/>
            </a:pPr>
            <a:r>
              <a:rPr lang="nl-NL" dirty="0"/>
              <a:t>Gesprek</a:t>
            </a:r>
          </a:p>
          <a:p>
            <a:endParaRPr lang="nl-NL" dirty="0"/>
          </a:p>
        </p:txBody>
      </p:sp>
      <p:pic>
        <p:nvPicPr>
          <p:cNvPr id="44034" name="Picture 2" descr="Verkeerslicht, Rood, Zwart, Groente">
            <a:extLst>
              <a:ext uri="{FF2B5EF4-FFF2-40B4-BE49-F238E27FC236}">
                <a16:creationId xmlns:a16="http://schemas.microsoft.com/office/drawing/2014/main" id="{88757179-BFA0-45A0-906E-5548DE86C1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7938" y="2182547"/>
            <a:ext cx="2050265" cy="2412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1300825"/>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14D82D-3AE3-482E-886F-1D46FA5A06E7}"/>
              </a:ext>
            </a:extLst>
          </p:cNvPr>
          <p:cNvSpPr>
            <a:spLocks noGrp="1"/>
          </p:cNvSpPr>
          <p:nvPr>
            <p:ph type="title"/>
          </p:nvPr>
        </p:nvSpPr>
        <p:spPr/>
        <p:txBody>
          <a:bodyPr/>
          <a:lstStyle/>
          <a:p>
            <a:r>
              <a:rPr lang="nl-NL" dirty="0"/>
              <a:t>2. Consulteren</a:t>
            </a:r>
          </a:p>
        </p:txBody>
      </p:sp>
      <p:sp>
        <p:nvSpPr>
          <p:cNvPr id="3" name="Tijdelijke aanduiding voor inhoud 2">
            <a:extLst>
              <a:ext uri="{FF2B5EF4-FFF2-40B4-BE49-F238E27FC236}">
                <a16:creationId xmlns:a16="http://schemas.microsoft.com/office/drawing/2014/main" id="{25F61547-967F-4446-9107-D31FB8C32C11}"/>
              </a:ext>
            </a:extLst>
          </p:cNvPr>
          <p:cNvSpPr>
            <a:spLocks noGrp="1"/>
          </p:cNvSpPr>
          <p:nvPr>
            <p:ph idx="1"/>
          </p:nvPr>
        </p:nvSpPr>
        <p:spPr/>
        <p:txBody>
          <a:bodyPr/>
          <a:lstStyle/>
          <a:p>
            <a:endParaRPr lang="nl-NL" dirty="0"/>
          </a:p>
          <a:p>
            <a:pPr marL="285750" indent="-285750">
              <a:buFontTx/>
              <a:buChar char="-"/>
            </a:pPr>
            <a:r>
              <a:rPr lang="nl-NL" dirty="0"/>
              <a:t>Intern en/of extern</a:t>
            </a:r>
          </a:p>
          <a:p>
            <a:pPr marL="285750" indent="-285750">
              <a:buFontTx/>
              <a:buChar char="-"/>
            </a:pPr>
            <a:r>
              <a:rPr lang="nl-NL" dirty="0"/>
              <a:t>Mag anoniem</a:t>
            </a:r>
          </a:p>
          <a:p>
            <a:pPr marL="285750" indent="-285750">
              <a:buFontTx/>
              <a:buChar char="-"/>
            </a:pPr>
            <a:r>
              <a:rPr lang="nl-NL" dirty="0"/>
              <a:t>Ieder perspectief telt</a:t>
            </a:r>
          </a:p>
          <a:p>
            <a:pPr marL="285750" indent="-285750">
              <a:buFontTx/>
              <a:buChar char="-"/>
            </a:pPr>
            <a:endParaRPr lang="nl-NL" dirty="0"/>
          </a:p>
        </p:txBody>
      </p:sp>
      <p:pic>
        <p:nvPicPr>
          <p:cNvPr id="45058" name="Picture 2">
            <a:extLst>
              <a:ext uri="{FF2B5EF4-FFF2-40B4-BE49-F238E27FC236}">
                <a16:creationId xmlns:a16="http://schemas.microsoft.com/office/drawing/2014/main" id="{3D6F6BB7-0D58-446E-AA6B-71F7154409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272" y="2602331"/>
            <a:ext cx="3754496" cy="2251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8612056"/>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9E94BCD-F2A4-447F-BA7D-105822CAC242}"/>
              </a:ext>
            </a:extLst>
          </p:cNvPr>
          <p:cNvSpPr>
            <a:spLocks noGrp="1"/>
          </p:cNvSpPr>
          <p:nvPr>
            <p:ph type="title"/>
          </p:nvPr>
        </p:nvSpPr>
        <p:spPr/>
        <p:txBody>
          <a:bodyPr/>
          <a:lstStyle/>
          <a:p>
            <a:r>
              <a:rPr lang="nl-NL" dirty="0"/>
              <a:t>3. Gespreksvoering (zorgen verkennend)</a:t>
            </a:r>
          </a:p>
        </p:txBody>
      </p:sp>
      <p:sp>
        <p:nvSpPr>
          <p:cNvPr id="6" name="Tijdelijke aanduiding voor inhoud 5">
            <a:extLst>
              <a:ext uri="{FF2B5EF4-FFF2-40B4-BE49-F238E27FC236}">
                <a16:creationId xmlns:a16="http://schemas.microsoft.com/office/drawing/2014/main" id="{11F0C240-0DD9-4986-8D81-F9785F2B06E2}"/>
              </a:ext>
            </a:extLst>
          </p:cNvPr>
          <p:cNvSpPr>
            <a:spLocks noGrp="1"/>
          </p:cNvSpPr>
          <p:nvPr>
            <p:ph idx="1"/>
          </p:nvPr>
        </p:nvSpPr>
        <p:spPr>
          <a:xfrm>
            <a:off x="539262" y="1095627"/>
            <a:ext cx="5509846" cy="3439063"/>
          </a:xfrm>
        </p:spPr>
        <p:txBody>
          <a:bodyPr/>
          <a:lstStyle/>
          <a:p>
            <a:pPr marL="342900" indent="-342900">
              <a:buFont typeface="Wingdings" panose="05000000000000000000" pitchFamily="2" charset="2"/>
              <a:buChar char="q"/>
            </a:pPr>
            <a:r>
              <a:rPr lang="en-US" sz="1600" dirty="0" err="1"/>
              <a:t>Dialoog</a:t>
            </a:r>
            <a:r>
              <a:rPr lang="en-US" sz="1600" dirty="0"/>
              <a:t> is </a:t>
            </a:r>
            <a:r>
              <a:rPr lang="en-US" sz="1600" dirty="0" err="1"/>
              <a:t>leidend</a:t>
            </a:r>
            <a:endParaRPr lang="en-US" sz="1600" dirty="0"/>
          </a:p>
          <a:p>
            <a:pPr marL="342900" indent="-342900">
              <a:buFont typeface="Wingdings" panose="05000000000000000000" pitchFamily="2" charset="2"/>
              <a:buChar char="q"/>
            </a:pPr>
            <a:r>
              <a:rPr lang="en-US" sz="1600" dirty="0" err="1"/>
              <a:t>Erkenning</a:t>
            </a:r>
            <a:r>
              <a:rPr lang="en-US" sz="1600" dirty="0"/>
              <a:t> is </a:t>
            </a:r>
            <a:r>
              <a:rPr lang="en-US" sz="1600" dirty="0" err="1"/>
              <a:t>richting</a:t>
            </a:r>
            <a:r>
              <a:rPr lang="en-US" sz="1600" dirty="0"/>
              <a:t> </a:t>
            </a:r>
            <a:r>
              <a:rPr lang="en-US" sz="1600" dirty="0" err="1"/>
              <a:t>gevend</a:t>
            </a:r>
            <a:endParaRPr lang="en-US" sz="1600" dirty="0"/>
          </a:p>
          <a:p>
            <a:pPr marL="342900" indent="-342900">
              <a:buFont typeface="Wingdings" panose="05000000000000000000" pitchFamily="2" charset="2"/>
              <a:buChar char="q"/>
            </a:pPr>
            <a:r>
              <a:rPr lang="en-US" sz="1600" dirty="0"/>
              <a:t>Eigen </a:t>
            </a:r>
            <a:r>
              <a:rPr lang="en-US" sz="1600" dirty="0" err="1"/>
              <a:t>oordeel</a:t>
            </a:r>
            <a:r>
              <a:rPr lang="en-US" sz="1600" dirty="0"/>
              <a:t> </a:t>
            </a:r>
            <a:r>
              <a:rPr lang="en-US" sz="1600" dirty="0" err="1"/>
              <a:t>kunnen</a:t>
            </a:r>
            <a:r>
              <a:rPr lang="en-US" sz="1600" dirty="0"/>
              <a:t> </a:t>
            </a:r>
            <a:r>
              <a:rPr lang="en-US" sz="1600" dirty="0" err="1"/>
              <a:t>opschorten</a:t>
            </a:r>
            <a:endParaRPr lang="en-US" sz="1600" dirty="0"/>
          </a:p>
          <a:p>
            <a:pPr marL="342900" indent="-342900">
              <a:buFont typeface="Wingdings" panose="05000000000000000000" pitchFamily="2" charset="2"/>
              <a:buChar char="q"/>
            </a:pPr>
            <a:r>
              <a:rPr lang="en-US" sz="1600" dirty="0"/>
              <a:t>Concrete </a:t>
            </a:r>
            <a:r>
              <a:rPr lang="en-US" sz="1600" dirty="0" err="1"/>
              <a:t>signalen</a:t>
            </a:r>
            <a:r>
              <a:rPr lang="en-US" sz="1600" dirty="0"/>
              <a:t> </a:t>
            </a:r>
            <a:r>
              <a:rPr lang="en-US" sz="1600" dirty="0" err="1"/>
              <a:t>concreet</a:t>
            </a:r>
            <a:r>
              <a:rPr lang="en-US" sz="1600" dirty="0"/>
              <a:t> </a:t>
            </a:r>
            <a:r>
              <a:rPr lang="en-US" sz="1600" dirty="0" err="1"/>
              <a:t>benoemen</a:t>
            </a:r>
            <a:endParaRPr lang="en-US" sz="1600" dirty="0"/>
          </a:p>
          <a:p>
            <a:pPr marL="342900" indent="-342900">
              <a:buFont typeface="Wingdings" panose="05000000000000000000" pitchFamily="2" charset="2"/>
              <a:buChar char="q"/>
            </a:pPr>
            <a:r>
              <a:rPr lang="en-US" sz="1600" dirty="0"/>
              <a:t>Je </a:t>
            </a:r>
            <a:r>
              <a:rPr lang="en-US" sz="1600" dirty="0" err="1"/>
              <a:t>probeert</a:t>
            </a:r>
            <a:r>
              <a:rPr lang="en-US" sz="1600" dirty="0"/>
              <a:t> </a:t>
            </a:r>
            <a:r>
              <a:rPr lang="en-US" sz="1600" dirty="0" err="1"/>
              <a:t>ouders</a:t>
            </a:r>
            <a:r>
              <a:rPr lang="en-US" sz="1600" dirty="0"/>
              <a:t> in </a:t>
            </a:r>
            <a:r>
              <a:rPr lang="en-US" sz="1600" dirty="0" err="1"/>
              <a:t>reflectiemodus</a:t>
            </a:r>
            <a:r>
              <a:rPr lang="en-US" sz="1600" dirty="0"/>
              <a:t> </a:t>
            </a:r>
            <a:r>
              <a:rPr lang="en-US" sz="1600" dirty="0" err="1"/>
              <a:t>te</a:t>
            </a:r>
            <a:r>
              <a:rPr lang="en-US" sz="1600" dirty="0"/>
              <a:t> </a:t>
            </a:r>
            <a:r>
              <a:rPr lang="en-US" sz="1600" dirty="0" err="1"/>
              <a:t>brengen</a:t>
            </a:r>
            <a:endParaRPr lang="en-US" sz="1600" dirty="0"/>
          </a:p>
          <a:p>
            <a:pPr marL="342900" indent="-342900">
              <a:buFont typeface="Wingdings" panose="05000000000000000000" pitchFamily="2" charset="2"/>
              <a:buChar char="q"/>
            </a:pPr>
            <a:r>
              <a:rPr lang="en-US" sz="1600" dirty="0"/>
              <a:t>Ook </a:t>
            </a:r>
            <a:r>
              <a:rPr lang="en-US" sz="1600" dirty="0" err="1"/>
              <a:t>onderzoeken</a:t>
            </a:r>
            <a:r>
              <a:rPr lang="en-US" sz="1600" dirty="0"/>
              <a:t> van </a:t>
            </a:r>
            <a:r>
              <a:rPr lang="en-US" sz="1600" dirty="0" err="1"/>
              <a:t>beschermende</a:t>
            </a:r>
            <a:r>
              <a:rPr lang="en-US" sz="1600" dirty="0"/>
              <a:t> </a:t>
            </a:r>
            <a:r>
              <a:rPr lang="en-US" sz="1600" dirty="0" err="1"/>
              <a:t>factoren</a:t>
            </a:r>
            <a:endParaRPr lang="en-US" sz="1600" dirty="0"/>
          </a:p>
          <a:p>
            <a:endParaRPr lang="nl-NL" dirty="0"/>
          </a:p>
        </p:txBody>
      </p:sp>
      <p:pic>
        <p:nvPicPr>
          <p:cNvPr id="46082" name="Picture 2" descr="Speech Bubbles, Comments, Orange, Bubble">
            <a:extLst>
              <a:ext uri="{FF2B5EF4-FFF2-40B4-BE49-F238E27FC236}">
                <a16:creationId xmlns:a16="http://schemas.microsoft.com/office/drawing/2014/main" id="{F6365905-1D37-4618-8F4E-56BE987FEB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5702" y="2354657"/>
            <a:ext cx="2867234" cy="2627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230734"/>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73658A1-8A91-4065-AC76-195FA99A9061}"/>
              </a:ext>
            </a:extLst>
          </p:cNvPr>
          <p:cNvGraphicFramePr/>
          <p:nvPr>
            <p:extLst>
              <p:ext uri="{D42A27DB-BD31-4B8C-83A1-F6EECF244321}">
                <p14:modId xmlns:p14="http://schemas.microsoft.com/office/powerpoint/2010/main" val="837436318"/>
              </p:ext>
            </p:extLst>
          </p:nvPr>
        </p:nvGraphicFramePr>
        <p:xfrm>
          <a:off x="539262" y="974956"/>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el 1">
            <a:extLst>
              <a:ext uri="{FF2B5EF4-FFF2-40B4-BE49-F238E27FC236}">
                <a16:creationId xmlns:a16="http://schemas.microsoft.com/office/drawing/2014/main" id="{AA2E0218-E464-45B5-AE71-9817224BB325}"/>
              </a:ext>
            </a:extLst>
          </p:cNvPr>
          <p:cNvSpPr>
            <a:spLocks noGrp="1"/>
          </p:cNvSpPr>
          <p:nvPr>
            <p:ph type="title"/>
          </p:nvPr>
        </p:nvSpPr>
        <p:spPr>
          <a:xfrm>
            <a:off x="481073" y="244316"/>
            <a:ext cx="5509846" cy="369332"/>
          </a:xfrm>
        </p:spPr>
        <p:txBody>
          <a:bodyPr/>
          <a:lstStyle/>
          <a:p>
            <a:r>
              <a:rPr lang="nl-NL" dirty="0"/>
              <a:t>4/5 Wegen en beslissen</a:t>
            </a:r>
          </a:p>
        </p:txBody>
      </p:sp>
    </p:spTree>
    <p:extLst>
      <p:ext uri="{BB962C8B-B14F-4D97-AF65-F5344CB8AC3E}">
        <p14:creationId xmlns:p14="http://schemas.microsoft.com/office/powerpoint/2010/main" val="95194693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79956C8F-154E-4F9B-8B26-71F02139E2C9}"/>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06ECE86B-D5BC-427B-B68E-B9FEDC0EB6EE}"/>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graphicEl>
                                              <a:dgm id="{F45F8FCE-1BE5-4D75-90AD-D71FD7179880}"/>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graphicEl>
                                              <a:dgm id="{1E3BD787-4401-4A56-8B3F-2886DDE6DE11}"/>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04EB334A-200D-488A-A8DA-71BE33EEC7E5}"/>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graphicEl>
                                              <a:dgm id="{89993D4E-D05D-4E6D-A24B-468BCA543E2F}"/>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ACCBB94-61F3-4EEB-8070-9114FEA2E676}"/>
              </a:ext>
            </a:extLst>
          </p:cNvPr>
          <p:cNvGraphicFramePr/>
          <p:nvPr>
            <p:extLst>
              <p:ext uri="{D42A27DB-BD31-4B8C-83A1-F6EECF244321}">
                <p14:modId xmlns:p14="http://schemas.microsoft.com/office/powerpoint/2010/main" val="3659630506"/>
              </p:ext>
            </p:extLst>
          </p:nvPr>
        </p:nvGraphicFramePr>
        <p:xfrm>
          <a:off x="1524000" y="1253374"/>
          <a:ext cx="6096000" cy="29609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5600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D535304-2C8B-45DC-8D8C-5D4DBAF64C95}"/>
              </a:ext>
            </a:extLst>
          </p:cNvPr>
          <p:cNvSpPr>
            <a:spLocks noGrp="1"/>
          </p:cNvSpPr>
          <p:nvPr>
            <p:ph type="title"/>
          </p:nvPr>
        </p:nvSpPr>
        <p:spPr/>
        <p:txBody>
          <a:bodyPr/>
          <a:lstStyle/>
          <a:p>
            <a:r>
              <a:rPr lang="nl-NL" dirty="0"/>
              <a:t>Drie meldnormen</a:t>
            </a:r>
          </a:p>
        </p:txBody>
      </p:sp>
      <p:sp>
        <p:nvSpPr>
          <p:cNvPr id="3" name="Tijdelijke aanduiding voor inhoud 2">
            <a:extLst>
              <a:ext uri="{FF2B5EF4-FFF2-40B4-BE49-F238E27FC236}">
                <a16:creationId xmlns:a16="http://schemas.microsoft.com/office/drawing/2014/main" id="{85B2B4B7-5505-4FA5-9F22-9DCC5461F242}"/>
              </a:ext>
            </a:extLst>
          </p:cNvPr>
          <p:cNvSpPr>
            <a:spLocks noGrp="1"/>
          </p:cNvSpPr>
          <p:nvPr>
            <p:ph idx="1"/>
          </p:nvPr>
        </p:nvSpPr>
        <p:spPr/>
        <p:txBody>
          <a:bodyPr/>
          <a:lstStyle/>
          <a:p>
            <a:endParaRPr lang="nl-NL" dirty="0"/>
          </a:p>
          <a:p>
            <a:pPr>
              <a:lnSpc>
                <a:spcPts val="1500"/>
              </a:lnSpc>
              <a:spcBef>
                <a:spcPts val="600"/>
              </a:spcBef>
            </a:pPr>
            <a:r>
              <a:rPr lang="nl-NL" b="1" spc="20" dirty="0">
                <a:effectLst/>
                <a:latin typeface="+mj-lt"/>
                <a:ea typeface="MS Gothic" panose="020B0609070205080204" pitchFamily="49" charset="-128"/>
                <a:cs typeface="Arial Rounded MT Bold" panose="020F0704030504030204" pitchFamily="34" charset="0"/>
              </a:rPr>
              <a:t>Meldnorm 1. </a:t>
            </a:r>
          </a:p>
          <a:p>
            <a:pPr algn="just">
              <a:lnSpc>
                <a:spcPts val="1500"/>
              </a:lnSpc>
            </a:pPr>
            <a:r>
              <a:rPr lang="nl-NL" dirty="0">
                <a:effectLst/>
                <a:latin typeface="+mj-lt"/>
                <a:ea typeface="MS ??"/>
                <a:cs typeface="Arial" panose="020B0604020202020204" pitchFamily="34" charset="0"/>
              </a:rPr>
              <a:t>Meld acute en/of structurele onveiligheid en </a:t>
            </a:r>
            <a:r>
              <a:rPr lang="nl-NL" dirty="0" err="1">
                <a:effectLst/>
                <a:latin typeface="+mj-lt"/>
                <a:ea typeface="MS ??"/>
                <a:cs typeface="Arial" panose="020B0604020202020204" pitchFamily="34" charset="0"/>
              </a:rPr>
              <a:t>disclosure</a:t>
            </a:r>
            <a:r>
              <a:rPr lang="nl-NL" dirty="0">
                <a:effectLst/>
                <a:latin typeface="+mj-lt"/>
                <a:ea typeface="MS ??"/>
                <a:cs typeface="Arial" panose="020B0604020202020204" pitchFamily="34" charset="0"/>
              </a:rPr>
              <a:t> (onthulling) altijd bij Veilig Thuis.</a:t>
            </a:r>
          </a:p>
          <a:p>
            <a:pPr>
              <a:lnSpc>
                <a:spcPts val="1500"/>
              </a:lnSpc>
              <a:spcBef>
                <a:spcPts val="600"/>
              </a:spcBef>
            </a:pPr>
            <a:endParaRPr lang="nl-NL" b="1" spc="20" dirty="0">
              <a:effectLst/>
              <a:latin typeface="+mj-lt"/>
              <a:ea typeface="MS Gothic" panose="020B0609070205080204" pitchFamily="49" charset="-128"/>
              <a:cs typeface="Arial Rounded MT Bold" panose="020F0704030504030204" pitchFamily="34" charset="0"/>
            </a:endParaRPr>
          </a:p>
          <a:p>
            <a:pPr>
              <a:lnSpc>
                <a:spcPts val="1500"/>
              </a:lnSpc>
              <a:spcBef>
                <a:spcPts val="600"/>
              </a:spcBef>
            </a:pPr>
            <a:r>
              <a:rPr lang="nl-NL" b="1" spc="20" dirty="0">
                <a:effectLst/>
                <a:latin typeface="+mj-lt"/>
                <a:ea typeface="MS Gothic" panose="020B0609070205080204" pitchFamily="49" charset="-128"/>
                <a:cs typeface="Arial Rounded MT Bold" panose="020F0704030504030204" pitchFamily="34" charset="0"/>
              </a:rPr>
              <a:t>Meldnorm 2.</a:t>
            </a:r>
          </a:p>
          <a:p>
            <a:pPr algn="just">
              <a:lnSpc>
                <a:spcPts val="1500"/>
              </a:lnSpc>
            </a:pPr>
            <a:r>
              <a:rPr lang="nl-NL" dirty="0">
                <a:effectLst/>
                <a:latin typeface="+mj-lt"/>
                <a:ea typeface="MS ??"/>
                <a:cs typeface="Arial" panose="020B0604020202020204" pitchFamily="34" charset="0"/>
              </a:rPr>
              <a:t>Meld bij Veilig Thuis als je zelf geen hulp kunt bieden of organiseren.</a:t>
            </a:r>
          </a:p>
          <a:p>
            <a:pPr>
              <a:lnSpc>
                <a:spcPts val="1500"/>
              </a:lnSpc>
              <a:spcBef>
                <a:spcPts val="600"/>
              </a:spcBef>
            </a:pPr>
            <a:endParaRPr lang="nl-NL" b="1" spc="20" dirty="0">
              <a:effectLst/>
              <a:latin typeface="+mj-lt"/>
              <a:ea typeface="MS Gothic" panose="020B0609070205080204" pitchFamily="49" charset="-128"/>
              <a:cs typeface="Arial Rounded MT Bold" panose="020F0704030504030204" pitchFamily="34" charset="0"/>
            </a:endParaRPr>
          </a:p>
          <a:p>
            <a:pPr>
              <a:lnSpc>
                <a:spcPts val="1500"/>
              </a:lnSpc>
              <a:spcBef>
                <a:spcPts val="600"/>
              </a:spcBef>
            </a:pPr>
            <a:r>
              <a:rPr lang="nl-NL" b="1" spc="20" dirty="0">
                <a:effectLst/>
                <a:latin typeface="+mj-lt"/>
                <a:ea typeface="MS Gothic" panose="020B0609070205080204" pitchFamily="49" charset="-128"/>
                <a:cs typeface="Arial Rounded MT Bold" panose="020F0704030504030204" pitchFamily="34" charset="0"/>
              </a:rPr>
              <a:t>Meldnorm 3.</a:t>
            </a:r>
          </a:p>
          <a:p>
            <a:pPr algn="just">
              <a:lnSpc>
                <a:spcPts val="1500"/>
              </a:lnSpc>
            </a:pPr>
            <a:r>
              <a:rPr lang="nl-NL" dirty="0">
                <a:effectLst/>
                <a:latin typeface="+mj-lt"/>
                <a:ea typeface="MS ??"/>
                <a:cs typeface="Arial" panose="020B0604020202020204" pitchFamily="34" charset="0"/>
              </a:rPr>
              <a:t>Meld bij Veilig Thuis als het ondanks hulp toch onveilig blijft.</a:t>
            </a:r>
          </a:p>
          <a:p>
            <a:endParaRPr lang="nl-NL" dirty="0"/>
          </a:p>
        </p:txBody>
      </p:sp>
      <p:pic>
        <p:nvPicPr>
          <p:cNvPr id="43010" name="Picture 2" descr="Drie vingers​​​ foto">
            <a:extLst>
              <a:ext uri="{FF2B5EF4-FFF2-40B4-BE49-F238E27FC236}">
                <a16:creationId xmlns:a16="http://schemas.microsoft.com/office/drawing/2014/main" id="{95084EBD-4E18-4E92-94D5-12D53D9B7A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9108" y="1536296"/>
            <a:ext cx="3106362" cy="2070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0497071"/>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1C3CB68-9084-416E-A797-110F7AB57CE0}"/>
              </a:ext>
            </a:extLst>
          </p:cNvPr>
          <p:cNvSpPr>
            <a:spLocks noGrp="1"/>
          </p:cNvSpPr>
          <p:nvPr>
            <p:ph type="title"/>
          </p:nvPr>
        </p:nvSpPr>
        <p:spPr>
          <a:xfrm>
            <a:off x="1137779" y="535261"/>
            <a:ext cx="5509846" cy="369332"/>
          </a:xfrm>
        </p:spPr>
        <p:txBody>
          <a:bodyPr/>
          <a:lstStyle/>
          <a:p>
            <a:r>
              <a:rPr lang="nl-NL" dirty="0"/>
              <a:t>Grens stellend gesprek</a:t>
            </a:r>
          </a:p>
        </p:txBody>
      </p:sp>
      <p:sp>
        <p:nvSpPr>
          <p:cNvPr id="3" name="Tijdelijke aanduiding voor inhoud 2">
            <a:extLst>
              <a:ext uri="{FF2B5EF4-FFF2-40B4-BE49-F238E27FC236}">
                <a16:creationId xmlns:a16="http://schemas.microsoft.com/office/drawing/2014/main" id="{B7A7D87C-00CD-4EEC-B6B7-2E3277E70914}"/>
              </a:ext>
            </a:extLst>
          </p:cNvPr>
          <p:cNvSpPr>
            <a:spLocks noGrp="1"/>
          </p:cNvSpPr>
          <p:nvPr>
            <p:ph idx="1"/>
          </p:nvPr>
        </p:nvSpPr>
        <p:spPr>
          <a:xfrm>
            <a:off x="1079590" y="1371691"/>
            <a:ext cx="5509846" cy="3439063"/>
          </a:xfrm>
        </p:spPr>
        <p:txBody>
          <a:bodyPr/>
          <a:lstStyle/>
          <a:p>
            <a:pPr marL="285750" indent="-285750">
              <a:buFont typeface="Wingdings" panose="05000000000000000000" pitchFamily="2" charset="2"/>
              <a:buChar char="q"/>
            </a:pPr>
            <a:r>
              <a:rPr lang="en-US" sz="1600" dirty="0" err="1"/>
              <a:t>Slecht</a:t>
            </a:r>
            <a:r>
              <a:rPr lang="en-US" sz="1600" dirty="0"/>
              <a:t> </a:t>
            </a:r>
            <a:r>
              <a:rPr lang="en-US" sz="1600" dirty="0" err="1"/>
              <a:t>nieuws</a:t>
            </a:r>
            <a:r>
              <a:rPr lang="en-US" sz="1600" dirty="0"/>
              <a:t> </a:t>
            </a:r>
            <a:r>
              <a:rPr lang="en-US" sz="1600" dirty="0" err="1"/>
              <a:t>gesprek</a:t>
            </a:r>
            <a:endParaRPr lang="en-US" sz="1600" dirty="0"/>
          </a:p>
          <a:p>
            <a:pPr marL="285750" indent="-285750">
              <a:buFont typeface="Wingdings" panose="05000000000000000000" pitchFamily="2" charset="2"/>
              <a:buChar char="q"/>
            </a:pPr>
            <a:r>
              <a:rPr lang="en-US" sz="1600" dirty="0" err="1"/>
              <a:t>Een</a:t>
            </a:r>
            <a:r>
              <a:rPr lang="en-US" sz="1600" dirty="0"/>
              <a:t> </a:t>
            </a:r>
            <a:r>
              <a:rPr lang="en-US" sz="1600" dirty="0" err="1"/>
              <a:t>eenduidige</a:t>
            </a:r>
            <a:r>
              <a:rPr lang="en-US" sz="1600" dirty="0"/>
              <a:t> </a:t>
            </a:r>
            <a:r>
              <a:rPr lang="en-US" sz="1600" dirty="0" err="1"/>
              <a:t>boodschap</a:t>
            </a:r>
            <a:endParaRPr lang="en-US" sz="1600" dirty="0"/>
          </a:p>
          <a:p>
            <a:pPr marL="285750" indent="-285750">
              <a:buFont typeface="Wingdings" panose="05000000000000000000" pitchFamily="2" charset="2"/>
              <a:buChar char="q"/>
            </a:pPr>
            <a:r>
              <a:rPr lang="en-US" sz="1600" dirty="0" err="1"/>
              <a:t>Opvangen</a:t>
            </a:r>
            <a:r>
              <a:rPr lang="en-US" sz="1600" dirty="0"/>
              <a:t> van </a:t>
            </a:r>
            <a:r>
              <a:rPr lang="en-US" sz="1600" dirty="0" err="1"/>
              <a:t>emoties</a:t>
            </a:r>
            <a:endParaRPr lang="en-US" sz="1600" dirty="0"/>
          </a:p>
          <a:p>
            <a:pPr marL="285750" indent="-285750">
              <a:buFont typeface="Wingdings" panose="05000000000000000000" pitchFamily="2" charset="2"/>
              <a:buChar char="q"/>
            </a:pPr>
            <a:r>
              <a:rPr lang="en-US" sz="1600" dirty="0" err="1"/>
              <a:t>Herhalen</a:t>
            </a:r>
            <a:r>
              <a:rPr lang="en-US" sz="1600" dirty="0"/>
              <a:t> </a:t>
            </a:r>
            <a:r>
              <a:rPr lang="en-US" sz="1600" dirty="0" err="1"/>
              <a:t>boodschap</a:t>
            </a:r>
            <a:endParaRPr lang="en-US" sz="1600" dirty="0"/>
          </a:p>
          <a:p>
            <a:pPr marL="285750" indent="-285750">
              <a:buFont typeface="Wingdings" panose="05000000000000000000" pitchFamily="2" charset="2"/>
              <a:buChar char="q"/>
            </a:pPr>
            <a:r>
              <a:rPr lang="en-US" sz="1600" dirty="0" err="1"/>
              <a:t>Indien</a:t>
            </a:r>
            <a:r>
              <a:rPr lang="en-US" sz="1600" dirty="0"/>
              <a:t> </a:t>
            </a:r>
            <a:r>
              <a:rPr lang="en-US" sz="1600" dirty="0" err="1"/>
              <a:t>mogelijk</a:t>
            </a:r>
            <a:r>
              <a:rPr lang="en-US" sz="1600" dirty="0"/>
              <a:t> </a:t>
            </a:r>
            <a:r>
              <a:rPr lang="en-US" sz="1600" dirty="0" err="1"/>
              <a:t>mobiliseren</a:t>
            </a:r>
            <a:r>
              <a:rPr lang="en-US" sz="1600" dirty="0"/>
              <a:t> van </a:t>
            </a:r>
            <a:r>
              <a:rPr lang="en-US" sz="1600" dirty="0" err="1"/>
              <a:t>steun</a:t>
            </a:r>
            <a:endParaRPr lang="en-US" sz="1600" dirty="0"/>
          </a:p>
          <a:p>
            <a:endParaRPr lang="nl-NL" dirty="0"/>
          </a:p>
        </p:txBody>
      </p:sp>
      <p:pic>
        <p:nvPicPr>
          <p:cNvPr id="6" name="Afbeelding 5">
            <a:extLst>
              <a:ext uri="{FF2B5EF4-FFF2-40B4-BE49-F238E27FC236}">
                <a16:creationId xmlns:a16="http://schemas.microsoft.com/office/drawing/2014/main" id="{606995E3-B3CF-4392-959F-A48CA9602E34}"/>
              </a:ext>
            </a:extLst>
          </p:cNvPr>
          <p:cNvPicPr>
            <a:picLocks noChangeAspect="1"/>
          </p:cNvPicPr>
          <p:nvPr/>
        </p:nvPicPr>
        <p:blipFill rotWithShape="1">
          <a:blip r:embed="rId2"/>
          <a:srcRect r="2" b="304"/>
          <a:stretch/>
        </p:blipFill>
        <p:spPr>
          <a:xfrm>
            <a:off x="5173657" y="904593"/>
            <a:ext cx="3758945" cy="374758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208120855"/>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9D1000BD-1738-457F-9779-72CFDE82382A}"/>
              </a:ext>
            </a:extLst>
          </p:cNvPr>
          <p:cNvPicPr>
            <a:picLocks noChangeAspect="1"/>
          </p:cNvPicPr>
          <p:nvPr/>
        </p:nvPicPr>
        <p:blipFill>
          <a:blip r:embed="rId2"/>
          <a:stretch>
            <a:fillRect/>
          </a:stretch>
        </p:blipFill>
        <p:spPr>
          <a:xfrm>
            <a:off x="698269" y="1333154"/>
            <a:ext cx="3461125" cy="3461125"/>
          </a:xfrm>
          <a:prstGeom prst="rect">
            <a:avLst/>
          </a:prstGeom>
        </p:spPr>
      </p:pic>
      <p:sp>
        <p:nvSpPr>
          <p:cNvPr id="8" name="Titel 7">
            <a:extLst>
              <a:ext uri="{FF2B5EF4-FFF2-40B4-BE49-F238E27FC236}">
                <a16:creationId xmlns:a16="http://schemas.microsoft.com/office/drawing/2014/main" id="{9D4DF727-03AB-4349-BE4F-7B9424968D56}"/>
              </a:ext>
            </a:extLst>
          </p:cNvPr>
          <p:cNvSpPr>
            <a:spLocks noGrp="1"/>
          </p:cNvSpPr>
          <p:nvPr>
            <p:ph type="title"/>
          </p:nvPr>
        </p:nvSpPr>
        <p:spPr/>
        <p:txBody>
          <a:bodyPr/>
          <a:lstStyle/>
          <a:p>
            <a:r>
              <a:rPr lang="nl-NL" dirty="0"/>
              <a:t>Spel</a:t>
            </a:r>
          </a:p>
        </p:txBody>
      </p:sp>
      <p:sp>
        <p:nvSpPr>
          <p:cNvPr id="9" name="Tijdelijke aanduiding voor inhoud 8">
            <a:extLst>
              <a:ext uri="{FF2B5EF4-FFF2-40B4-BE49-F238E27FC236}">
                <a16:creationId xmlns:a16="http://schemas.microsoft.com/office/drawing/2014/main" id="{F7832D6F-E9BD-46AD-ADCC-FAF003FAF5C0}"/>
              </a:ext>
            </a:extLst>
          </p:cNvPr>
          <p:cNvSpPr>
            <a:spLocks noGrp="1"/>
          </p:cNvSpPr>
          <p:nvPr>
            <p:ph idx="1"/>
          </p:nvPr>
        </p:nvSpPr>
        <p:spPr/>
        <p:txBody>
          <a:bodyPr/>
          <a:lstStyle/>
          <a:p>
            <a:endParaRPr lang="nl-NL" dirty="0"/>
          </a:p>
        </p:txBody>
      </p:sp>
    </p:spTree>
    <p:extLst>
      <p:ext uri="{BB962C8B-B14F-4D97-AF65-F5344CB8AC3E}">
        <p14:creationId xmlns:p14="http://schemas.microsoft.com/office/powerpoint/2010/main" val="2905935993"/>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C09A381-734B-45DF-80CE-7712CF5E06E0}"/>
              </a:ext>
            </a:extLst>
          </p:cNvPr>
          <p:cNvSpPr>
            <a:spLocks noGrp="1"/>
          </p:cNvSpPr>
          <p:nvPr>
            <p:ph type="title"/>
          </p:nvPr>
        </p:nvSpPr>
        <p:spPr>
          <a:xfrm>
            <a:off x="539750" y="420688"/>
            <a:ext cx="5508625" cy="369887"/>
          </a:xfrm>
        </p:spPr>
        <p:txBody>
          <a:bodyPr/>
          <a:lstStyle/>
          <a:p>
            <a:pPr>
              <a:defRPr/>
            </a:pPr>
            <a:r>
              <a:t>Huiswerk voor 08-03-2022 lesuur 1 en2</a:t>
            </a:r>
          </a:p>
        </p:txBody>
      </p:sp>
      <p:sp>
        <p:nvSpPr>
          <p:cNvPr id="30723" name="Tijdelijke aanduiding voor inhoud 2">
            <a:extLst>
              <a:ext uri="{FF2B5EF4-FFF2-40B4-BE49-F238E27FC236}">
                <a16:creationId xmlns:a16="http://schemas.microsoft.com/office/drawing/2014/main" id="{5403B522-D8BE-4D0A-9181-266FEAD3FAD1}"/>
              </a:ext>
            </a:extLst>
          </p:cNvPr>
          <p:cNvSpPr>
            <a:spLocks noGrp="1"/>
          </p:cNvSpPr>
          <p:nvPr>
            <p:ph idx="1"/>
          </p:nvPr>
        </p:nvSpPr>
        <p:spPr>
          <a:xfrm>
            <a:off x="539750" y="1283702"/>
            <a:ext cx="5508625" cy="3438525"/>
          </a:xfrm>
        </p:spPr>
        <p:txBody>
          <a:bodyPr/>
          <a:lstStyle/>
          <a:p>
            <a:pPr marL="36195">
              <a:defRPr/>
            </a:pPr>
            <a:r>
              <a:rPr sz="1200" b="1" dirty="0">
                <a:ea typeface="Calibri" panose="020F0502020204030204" pitchFamily="34" charset="0"/>
                <a:cs typeface="Times New Roman" panose="02020603050405020304" pitchFamily="18" charset="0"/>
              </a:rPr>
              <a:t>Bestuderen:</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200" b="1" dirty="0">
                <a:ea typeface="Calibri" panose="020F0502020204030204" pitchFamily="34" charset="0"/>
                <a:cs typeface="Times New Roman" panose="02020603050405020304" pitchFamily="18" charset="0"/>
              </a:rPr>
              <a:t> </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200" dirty="0">
                <a:ea typeface="Calibri" panose="020F0502020204030204" pitchFamily="34" charset="0"/>
                <a:cs typeface="Times New Roman" panose="02020603050405020304" pitchFamily="18" charset="0"/>
              </a:rPr>
              <a:t>1. Hoofdstuk 5 en 7  Basisboek huiselijk geweld</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200" dirty="0">
                <a:ea typeface="Calibri" panose="020F0502020204030204" pitchFamily="34" charset="0"/>
                <a:cs typeface="Times New Roman" panose="02020603050405020304" pitchFamily="18" charset="0"/>
              </a:rPr>
              <a:t> </a:t>
            </a:r>
            <a:endParaRPr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defRPr/>
            </a:pPr>
            <a:r>
              <a:rPr sz="1200" dirty="0">
                <a:latin typeface="Calibri" panose="020F0502020204030204" pitchFamily="34" charset="0"/>
                <a:ea typeface="Calibri" panose="020F0502020204030204" pitchFamily="34" charset="0"/>
                <a:cs typeface="Times New Roman" panose="02020603050405020304" pitchFamily="18" charset="0"/>
              </a:rPr>
              <a:t> 2. </a:t>
            </a:r>
            <a:r>
              <a:rPr sz="12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2"/>
              </a:rPr>
              <a:t>Richtlijn-Kindermishandeling-2020.pdf (richtlijnenjeugdhulp.nl)</a:t>
            </a:r>
            <a:r>
              <a:rPr sz="1200" dirty="0">
                <a:latin typeface="Calibri" panose="020F0502020204030204" pitchFamily="34" charset="0"/>
                <a:ea typeface="Calibri" panose="020F0502020204030204" pitchFamily="34" charset="0"/>
                <a:cs typeface="Times New Roman" panose="02020603050405020304" pitchFamily="18" charset="0"/>
              </a:rPr>
              <a:t> </a:t>
            </a:r>
          </a:p>
          <a:p>
            <a:pPr marL="36195">
              <a:defRPr/>
            </a:pPr>
            <a:r>
              <a:rPr sz="1200" dirty="0">
                <a:ea typeface="Calibri" panose="020F0502020204030204" pitchFamily="34" charset="0"/>
                <a:cs typeface="Times New Roman" panose="02020603050405020304" pitchFamily="18" charset="0"/>
              </a:rPr>
              <a:t> </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200" dirty="0">
                <a:ea typeface="Calibri" panose="020F0502020204030204" pitchFamily="34" charset="0"/>
                <a:cs typeface="Times New Roman" panose="02020603050405020304" pitchFamily="18" charset="0"/>
              </a:rPr>
              <a:t> </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200" b="1" dirty="0">
                <a:ea typeface="Calibri" panose="020F0502020204030204" pitchFamily="34" charset="0"/>
                <a:cs typeface="Times New Roman" panose="02020603050405020304" pitchFamily="18" charset="0"/>
              </a:rPr>
              <a:t>Opdracht:</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200" dirty="0">
                <a:ea typeface="Calibri" panose="020F0502020204030204" pitchFamily="34" charset="0"/>
                <a:cs typeface="Times New Roman" panose="02020603050405020304" pitchFamily="18" charset="0"/>
              </a:rPr>
              <a:t> </a:t>
            </a:r>
            <a:endParaRPr sz="1200" dirty="0">
              <a:latin typeface="Calibri" panose="020F0502020204030204" pitchFamily="34" charset="0"/>
              <a:ea typeface="Calibri" panose="020F0502020204030204" pitchFamily="34" charset="0"/>
              <a:cs typeface="Times New Roman" panose="02020603050405020304" pitchFamily="18" charset="0"/>
            </a:endParaRPr>
          </a:p>
          <a:p>
            <a:pPr marL="36195">
              <a:defRPr/>
            </a:pPr>
            <a:r>
              <a:rPr sz="1200" dirty="0">
                <a:ea typeface="Calibri" panose="020F0502020204030204" pitchFamily="34" charset="0"/>
                <a:cs typeface="Times New Roman" panose="02020603050405020304" pitchFamily="18" charset="0"/>
              </a:rPr>
              <a:t>3. Voer stap 1 van de meldcode uit n.a.v. de uitgereikte casus. Laat de medestudent met wie je deze opdracht uitvoert het feedbackformulier invullen. </a:t>
            </a:r>
            <a:r>
              <a:rPr sz="1200" dirty="0">
                <a:highlight>
                  <a:srgbClr val="FFFF00"/>
                </a:highlight>
                <a:ea typeface="Calibri" panose="020F0502020204030204" pitchFamily="34" charset="0"/>
                <a:cs typeface="Times New Roman" panose="02020603050405020304" pitchFamily="18" charset="0"/>
              </a:rPr>
              <a:t>Dit formulier vormt een verplichte bijlage bij opdracht 3b.</a:t>
            </a:r>
            <a:endParaRPr sz="1200" dirty="0">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34925">
              <a:buFont typeface="Arial" panose="020B0604020202020204" pitchFamily="34" charset="0"/>
              <a:buNone/>
              <a:defRPr/>
            </a:pPr>
            <a:endParaRPr altLang="nl-NL" sz="1400" dirty="0"/>
          </a:p>
        </p:txBody>
      </p:sp>
      <p:pic>
        <p:nvPicPr>
          <p:cNvPr id="15364" name="Picture 6" descr="Thuiskantoor, Thuis, Werk, Internet">
            <a:extLst>
              <a:ext uri="{FF2B5EF4-FFF2-40B4-BE49-F238E27FC236}">
                <a16:creationId xmlns:a16="http://schemas.microsoft.com/office/drawing/2014/main" id="{99727B0A-966B-47EE-8AB4-E289F4247F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5013" y="1284288"/>
            <a:ext cx="3106737"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2">
            <a:extLst>
              <a:ext uri="{FF2B5EF4-FFF2-40B4-BE49-F238E27FC236}">
                <a16:creationId xmlns:a16="http://schemas.microsoft.com/office/drawing/2014/main" id="{FE61EFDE-54AF-4252-801D-E949FEF7231F}"/>
              </a:ext>
            </a:extLst>
          </p:cNvPr>
          <p:cNvSpPr>
            <a:spLocks noGrp="1"/>
          </p:cNvSpPr>
          <p:nvPr>
            <p:ph type="title"/>
          </p:nvPr>
        </p:nvSpPr>
        <p:spPr>
          <a:xfrm>
            <a:off x="457200" y="538163"/>
            <a:ext cx="6731000" cy="1260475"/>
          </a:xfrm>
        </p:spPr>
        <p:txBody>
          <a:bodyPr/>
          <a:lstStyle/>
          <a:p>
            <a:pPr eaLnBrk="1" hangingPunct="1">
              <a:lnSpc>
                <a:spcPct val="150000"/>
              </a:lnSpc>
            </a:pPr>
            <a:r>
              <a:rPr lang="nl-NL" altLang="nl-NL" sz="2800"/>
              <a:t>Tot de volgende keer! </a:t>
            </a:r>
            <a:endParaRPr lang="nl-NL" altLang="nl-NL" sz="2800" b="0"/>
          </a:p>
        </p:txBody>
      </p:sp>
      <p:sp>
        <p:nvSpPr>
          <p:cNvPr id="16387" name="Tijdelijke aanduiding voor tekst 3">
            <a:extLst>
              <a:ext uri="{FF2B5EF4-FFF2-40B4-BE49-F238E27FC236}">
                <a16:creationId xmlns:a16="http://schemas.microsoft.com/office/drawing/2014/main" id="{3F7503BE-97F4-4935-B06D-25E39408AD42}"/>
              </a:ext>
            </a:extLst>
          </p:cNvPr>
          <p:cNvSpPr>
            <a:spLocks noGrp="1"/>
          </p:cNvSpPr>
          <p:nvPr>
            <p:ph type="body" sz="half" idx="2"/>
          </p:nvPr>
        </p:nvSpPr>
        <p:spPr>
          <a:xfrm>
            <a:off x="457200" y="1258888"/>
            <a:ext cx="7864475" cy="2547937"/>
          </a:xfrm>
        </p:spPr>
        <p:txBody>
          <a:bodyPr/>
          <a:lstStyle/>
          <a:p>
            <a:endParaRPr lang="nl-NL" altLang="nl-NL"/>
          </a:p>
        </p:txBody>
      </p:sp>
    </p:spTree>
  </p:cSld>
  <p:clrMapOvr>
    <a:masterClrMapping/>
  </p:clrMapOvr>
  <p:transition/>
</p:sld>
</file>

<file path=ppt/theme/theme1.xml><?xml version="1.0" encoding="utf-8"?>
<a:theme xmlns:a="http://schemas.openxmlformats.org/drawingml/2006/main" name="Office-thema">
  <a:themeElements>
    <a:clrScheme name="Aangepast 138">
      <a:dk1>
        <a:sysClr val="windowText" lastClr="000000"/>
      </a:dk1>
      <a:lt1>
        <a:sysClr val="window" lastClr="FFFFFF"/>
      </a:lt1>
      <a:dk2>
        <a:srgbClr val="44546A"/>
      </a:dk2>
      <a:lt2>
        <a:srgbClr val="E7E6E6"/>
      </a:lt2>
      <a:accent1>
        <a:srgbClr val="912383"/>
      </a:accent1>
      <a:accent2>
        <a:srgbClr val="6EB12D"/>
      </a:accent2>
      <a:accent3>
        <a:srgbClr val="006F8A"/>
      </a:accent3>
      <a:accent4>
        <a:srgbClr val="E31B1E"/>
      </a:accent4>
      <a:accent5>
        <a:srgbClr val="F2F2F2"/>
      </a:accent5>
      <a:accent6>
        <a:srgbClr val="70AD47"/>
      </a:accent6>
      <a:hlink>
        <a:srgbClr val="0563C1"/>
      </a:hlink>
      <a:folHlink>
        <a:srgbClr val="954F72"/>
      </a:folHlink>
    </a:clrScheme>
    <a:fontScheme name="Aangepast 1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defRPr sz="1400" dirty="0" err="1" smtClean="0"/>
        </a:defPPr>
      </a:lstStyle>
    </a:txDef>
  </a:objectDefaults>
  <a:extraClrSchemeLst/>
  <a:extLst>
    <a:ext uri="{05A4C25C-085E-4340-85A3-A5531E510DB2}">
      <thm15:themeFamily xmlns:thm15="http://schemas.microsoft.com/office/thememl/2012/main" name="Driestar hogeschool" id="{4C4BB77D-3A7A-4CA7-A8A9-B3D1D163521E}" vid="{808367E9-83A0-4321-98F0-7B31AFAD6C14}"/>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7153</TotalTime>
  <Words>776</Words>
  <Application>Microsoft Office PowerPoint</Application>
  <PresentationFormat>Diavoorstelling (16:9)</PresentationFormat>
  <Paragraphs>191</Paragraphs>
  <Slides>31</Slides>
  <Notes>4</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31</vt:i4>
      </vt:variant>
    </vt:vector>
  </HeadingPairs>
  <TitlesOfParts>
    <vt:vector size="37" baseType="lpstr">
      <vt:lpstr>Arial</vt:lpstr>
      <vt:lpstr>Calibri</vt:lpstr>
      <vt:lpstr>Segoe UI Light</vt:lpstr>
      <vt:lpstr>Verdana</vt:lpstr>
      <vt:lpstr>Wingdings</vt:lpstr>
      <vt:lpstr>Office-thema</vt:lpstr>
      <vt:lpstr>HBO Pedagogiek</vt:lpstr>
      <vt:lpstr>De twee belangrijkste lessen:</vt:lpstr>
      <vt:lpstr>Programma</vt:lpstr>
      <vt:lpstr>Na dit dubbelcollege ben je in staat om:   </vt:lpstr>
      <vt:lpstr>PowerPoint-presentatie</vt:lpstr>
      <vt:lpstr>PowerPoint-presentatie</vt:lpstr>
      <vt:lpstr>Methodisch werken binnen gezinnen</vt:lpstr>
      <vt:lpstr>Route jaar 3</vt:lpstr>
      <vt:lpstr>Opdracht semester 6</vt:lpstr>
      <vt:lpstr>Vragen stellen aan Liesbeth</vt:lpstr>
      <vt:lpstr>PowerPoint-presentatie</vt:lpstr>
      <vt:lpstr>Er is onrecht, en:</vt:lpstr>
      <vt:lpstr>Verschillende perspectieven</vt:lpstr>
      <vt:lpstr>Drie sleutelwoorden bij  definiëring</vt:lpstr>
      <vt:lpstr>Huiselijk geweld</vt:lpstr>
      <vt:lpstr>Partnergeweld:</vt:lpstr>
      <vt:lpstr>Kindermishandeling</vt:lpstr>
      <vt:lpstr>PowerPoint-presentatie</vt:lpstr>
      <vt:lpstr>Ingrijpen bij kindermishandeling</vt:lpstr>
      <vt:lpstr>Wet op de Meldcode</vt:lpstr>
      <vt:lpstr>Vijf stappen</vt:lpstr>
      <vt:lpstr>1. Signaleren</vt:lpstr>
      <vt:lpstr>2. Consulteren</vt:lpstr>
      <vt:lpstr>3. Gespreksvoering (zorgen verkennend)</vt:lpstr>
      <vt:lpstr>4/5 Wegen en beslissen</vt:lpstr>
      <vt:lpstr>PowerPoint-presentatie</vt:lpstr>
      <vt:lpstr>Drie meldnormen</vt:lpstr>
      <vt:lpstr>Grens stellend gesprek</vt:lpstr>
      <vt:lpstr>Spel</vt:lpstr>
      <vt:lpstr>Huiswerk voor 08-03-2022 lesuur 1 en2</vt:lpstr>
      <vt:lpstr>Tot de volgende keer!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Slingerland.A.</dc:creator>
  <cp:lastModifiedBy>M. Vermeulen</cp:lastModifiedBy>
  <cp:revision>345</cp:revision>
  <dcterms:created xsi:type="dcterms:W3CDTF">2017-02-07T16:20:32Z</dcterms:created>
  <dcterms:modified xsi:type="dcterms:W3CDTF">2023-02-20T22:03:44Z</dcterms:modified>
</cp:coreProperties>
</file>