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372" r:id="rId2"/>
    <p:sldId id="343" r:id="rId3"/>
    <p:sldId id="345" r:id="rId4"/>
    <p:sldId id="473" r:id="rId5"/>
    <p:sldId id="474" r:id="rId6"/>
    <p:sldId id="475" r:id="rId7"/>
    <p:sldId id="476" r:id="rId8"/>
    <p:sldId id="479" r:id="rId9"/>
    <p:sldId id="478" r:id="rId10"/>
    <p:sldId id="270" r:id="rId11"/>
    <p:sldId id="271" r:id="rId12"/>
    <p:sldId id="481" r:id="rId13"/>
    <p:sldId id="480" r:id="rId14"/>
    <p:sldId id="482" r:id="rId15"/>
    <p:sldId id="484" r:id="rId16"/>
    <p:sldId id="483" r:id="rId17"/>
    <p:sldId id="485" r:id="rId18"/>
    <p:sldId id="477" r:id="rId19"/>
    <p:sldId id="273" r:id="rId20"/>
  </p:sldIdLst>
  <p:sldSz cx="9144000" cy="5143500" type="screen16x9"/>
  <p:notesSz cx="6858000" cy="9144000"/>
  <p:defaultTextStyle>
    <a:defPPr>
      <a:defRPr lang="nl-NL"/>
    </a:defPPr>
    <a:lvl1pPr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defTabSz="457200"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5ABA"/>
    <a:srgbClr val="99CCFF"/>
    <a:srgbClr val="6EB12D"/>
    <a:srgbClr val="912383"/>
    <a:srgbClr val="BA28A9"/>
    <a:srgbClr val="E31B1E"/>
    <a:srgbClr val="9C39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86055" autoAdjust="0"/>
  </p:normalViewPr>
  <p:slideViewPr>
    <p:cSldViewPr snapToGrid="0" snapToObjects="1" showGuides="1">
      <p:cViewPr varScale="1">
        <p:scale>
          <a:sx n="95" d="100"/>
          <a:sy n="95" d="100"/>
        </p:scale>
        <p:origin x="1094" y="53"/>
      </p:cViewPr>
      <p:guideLst>
        <p:guide orient="horz" pos="1620"/>
        <p:guide pos="2880"/>
      </p:guideLst>
    </p:cSldViewPr>
  </p:slideViewPr>
  <p:outlineViewPr>
    <p:cViewPr>
      <p:scale>
        <a:sx n="33" d="100"/>
        <a:sy n="33" d="100"/>
      </p:scale>
      <p:origin x="0" y="10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Vermeulen" userId="9a3419d0-b340-4d3a-99bd-6dd0d4619af3" providerId="ADAL" clId="{806029D3-FF21-4C1A-B315-5FFA1155C3EF}"/>
    <pc:docChg chg="custSel modSld">
      <pc:chgData name="M. Vermeulen" userId="9a3419d0-b340-4d3a-99bd-6dd0d4619af3" providerId="ADAL" clId="{806029D3-FF21-4C1A-B315-5FFA1155C3EF}" dt="2022-06-16T18:01:36.732" v="109" actId="20577"/>
      <pc:docMkLst>
        <pc:docMk/>
      </pc:docMkLst>
      <pc:sldChg chg="modSp mod">
        <pc:chgData name="M. Vermeulen" userId="9a3419d0-b340-4d3a-99bd-6dd0d4619af3" providerId="ADAL" clId="{806029D3-FF21-4C1A-B315-5FFA1155C3EF}" dt="2022-06-16T18:01:36.732" v="109" actId="20577"/>
        <pc:sldMkLst>
          <pc:docMk/>
          <pc:sldMk cId="2723814298" sldId="473"/>
        </pc:sldMkLst>
        <pc:spChg chg="mod">
          <ac:chgData name="M. Vermeulen" userId="9a3419d0-b340-4d3a-99bd-6dd0d4619af3" providerId="ADAL" clId="{806029D3-FF21-4C1A-B315-5FFA1155C3EF}" dt="2022-06-16T18:01:36.732" v="109" actId="20577"/>
          <ac:spMkLst>
            <pc:docMk/>
            <pc:sldMk cId="2723814298" sldId="473"/>
            <ac:spMk id="3" creationId="{46D5B9C9-AB70-0D11-859B-E90B6B5BAC8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jdelijke aanduiding voor koptekst 1">
            <a:extLst>
              <a:ext uri="{FF2B5EF4-FFF2-40B4-BE49-F238E27FC236}">
                <a16:creationId xmlns:a16="http://schemas.microsoft.com/office/drawing/2014/main" id="{9EF64CF1-3DB0-454B-B8CB-F9EF53A589D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nl-NL"/>
          </a:p>
        </p:txBody>
      </p:sp>
      <p:sp>
        <p:nvSpPr>
          <p:cNvPr id="3" name="Tijdelijke aanduiding voor datum 2">
            <a:extLst>
              <a:ext uri="{FF2B5EF4-FFF2-40B4-BE49-F238E27FC236}">
                <a16:creationId xmlns:a16="http://schemas.microsoft.com/office/drawing/2014/main" id="{61B2C3E9-55FA-448B-9E74-E3B98CE145FA}"/>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4B1094CE-123E-4776-8705-6ABC5871F7E7}" type="datetimeFigureOut">
              <a:rPr lang="nl-NL"/>
              <a:pPr>
                <a:defRPr/>
              </a:pPr>
              <a:t>16-6-2022</a:t>
            </a:fld>
            <a:endParaRPr lang="nl-NL"/>
          </a:p>
        </p:txBody>
      </p:sp>
      <p:sp>
        <p:nvSpPr>
          <p:cNvPr id="4" name="Tijdelijke aanduiding voor dia-afbeelding 3">
            <a:extLst>
              <a:ext uri="{FF2B5EF4-FFF2-40B4-BE49-F238E27FC236}">
                <a16:creationId xmlns:a16="http://schemas.microsoft.com/office/drawing/2014/main" id="{972411A6-232B-4679-BBB9-C8FA8B41DCBF}"/>
              </a:ext>
            </a:extLst>
          </p:cNvPr>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nl-NL" noProof="0"/>
          </a:p>
        </p:txBody>
      </p:sp>
      <p:sp>
        <p:nvSpPr>
          <p:cNvPr id="5" name="Tijdelijke aanduiding voor notities 4">
            <a:extLst>
              <a:ext uri="{FF2B5EF4-FFF2-40B4-BE49-F238E27FC236}">
                <a16:creationId xmlns:a16="http://schemas.microsoft.com/office/drawing/2014/main" id="{AC8FE1CE-9F6D-4D23-8ABD-12BEED4B875A}"/>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noProof="0"/>
              <a:t>Klik om de modelstijlen te bewerken</a:t>
            </a:r>
          </a:p>
          <a:p>
            <a:pPr lvl="1"/>
            <a:r>
              <a:rPr lang="nl-NL" noProof="0"/>
              <a:t>Tweede niveau</a:t>
            </a:r>
          </a:p>
          <a:p>
            <a:pPr lvl="2"/>
            <a:r>
              <a:rPr lang="nl-NL" noProof="0"/>
              <a:t>Derde niveau</a:t>
            </a:r>
          </a:p>
          <a:p>
            <a:pPr lvl="3"/>
            <a:r>
              <a:rPr lang="nl-NL" noProof="0"/>
              <a:t>Vierde niveau</a:t>
            </a:r>
          </a:p>
          <a:p>
            <a:pPr lvl="4"/>
            <a:r>
              <a:rPr lang="nl-NL" noProof="0"/>
              <a:t>Vijfde niveau</a:t>
            </a:r>
          </a:p>
        </p:txBody>
      </p:sp>
      <p:sp>
        <p:nvSpPr>
          <p:cNvPr id="6" name="Tijdelijke aanduiding voor voettekst 5">
            <a:extLst>
              <a:ext uri="{FF2B5EF4-FFF2-40B4-BE49-F238E27FC236}">
                <a16:creationId xmlns:a16="http://schemas.microsoft.com/office/drawing/2014/main" id="{A7739560-930D-4EBC-AAB5-FF37AB77F863}"/>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nl-NL"/>
          </a:p>
        </p:txBody>
      </p:sp>
      <p:sp>
        <p:nvSpPr>
          <p:cNvPr id="7" name="Tijdelijke aanduiding voor dianummer 6">
            <a:extLst>
              <a:ext uri="{FF2B5EF4-FFF2-40B4-BE49-F238E27FC236}">
                <a16:creationId xmlns:a16="http://schemas.microsoft.com/office/drawing/2014/main" id="{70D4706D-55B6-4A3F-96B7-EBEAF9F845DE}"/>
              </a:ext>
            </a:extLst>
          </p:cNvPr>
          <p:cNvSpPr>
            <a:spLocks noGrp="1"/>
          </p:cNvSpPr>
          <p:nvPr>
            <p:ph type="sldNum" sz="quarter" idx="5"/>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08391764-348D-49F7-8AAB-551BF6EF303E}" type="slidenum">
              <a:rPr lang="nl-NL" altLang="nl-NL"/>
              <a:pPr>
                <a:defRPr/>
              </a:pPr>
              <a:t>‹nr.›</a:t>
            </a:fld>
            <a:endParaRPr lang="nl-NL" altLang="nl-NL"/>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youtube.com/watch?v=kqXlGbFlxH8"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nl-NL" altLang="nl-NL" dirty="0">
                <a:ea typeface="MS PGothic" panose="020B0600070205080204" pitchFamily="34" charset="-128"/>
                <a:hlinkClick r:id="rId3"/>
              </a:rPr>
              <a:t>https://www.youtube.com/watch?v=kqXlGbFlxH8</a:t>
            </a:r>
            <a:endParaRPr lang="nl-NL" altLang="nl-NL" dirty="0">
              <a:ea typeface="MS PGothic" panose="020B0600070205080204" pitchFamily="34" charset="-128"/>
            </a:endParaRPr>
          </a:p>
          <a:p>
            <a:endParaRPr lang="nl-NL" dirty="0"/>
          </a:p>
        </p:txBody>
      </p:sp>
      <p:sp>
        <p:nvSpPr>
          <p:cNvPr id="4" name="Tijdelijke aanduiding voor dianummer 3"/>
          <p:cNvSpPr>
            <a:spLocks noGrp="1"/>
          </p:cNvSpPr>
          <p:nvPr>
            <p:ph type="sldNum" sz="quarter" idx="5"/>
          </p:nvPr>
        </p:nvSpPr>
        <p:spPr/>
        <p:txBody>
          <a:bodyPr/>
          <a:lstStyle/>
          <a:p>
            <a:pPr>
              <a:defRPr/>
            </a:pPr>
            <a:fld id="{08391764-348D-49F7-8AAB-551BF6EF303E}" type="slidenum">
              <a:rPr lang="nl-NL" altLang="nl-NL" smtClean="0"/>
              <a:pPr>
                <a:defRPr/>
              </a:pPr>
              <a:t>8</a:t>
            </a:fld>
            <a:endParaRPr lang="nl-NL" altLang="nl-NL"/>
          </a:p>
        </p:txBody>
      </p:sp>
    </p:spTree>
    <p:extLst>
      <p:ext uri="{BB962C8B-B14F-4D97-AF65-F5344CB8AC3E}">
        <p14:creationId xmlns:p14="http://schemas.microsoft.com/office/powerpoint/2010/main" val="5981085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jdelijke aanduiding voor dia-afbeelding 1">
            <a:extLst>
              <a:ext uri="{FF2B5EF4-FFF2-40B4-BE49-F238E27FC236}">
                <a16:creationId xmlns:a16="http://schemas.microsoft.com/office/drawing/2014/main" id="{A9149E8A-B890-440F-AF68-24B5D70A0E3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Tijdelijke aanduiding voor notities 2">
            <a:extLst>
              <a:ext uri="{FF2B5EF4-FFF2-40B4-BE49-F238E27FC236}">
                <a16:creationId xmlns:a16="http://schemas.microsoft.com/office/drawing/2014/main" id="{ECCCBCA7-B641-42FF-A5DA-834225E754B5}"/>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nl-NL" altLang="nl-NL"/>
          </a:p>
        </p:txBody>
      </p:sp>
      <p:sp>
        <p:nvSpPr>
          <p:cNvPr id="17412" name="Tijdelijke aanduiding voor dianummer 3">
            <a:extLst>
              <a:ext uri="{FF2B5EF4-FFF2-40B4-BE49-F238E27FC236}">
                <a16:creationId xmlns:a16="http://schemas.microsoft.com/office/drawing/2014/main" id="{83E3EB67-9248-473B-8CC5-C3383F4D052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defTabSz="4572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defTabSz="4572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defTabSz="4572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defTabSz="4572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F5F14C1C-842A-4000-ACB7-C02A177E6B21}" type="slidenum">
              <a:rPr lang="nl-NL" altLang="nl-NL" smtClean="0"/>
              <a:pPr>
                <a:spcBef>
                  <a:spcPct val="0"/>
                </a:spcBef>
              </a:pPr>
              <a:t>19</a:t>
            </a:fld>
            <a:endParaRPr lang="nl-NL" altLang="nl-NL"/>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Voorpagina Driestar onderwijsadvies">
    <p:spTree>
      <p:nvGrpSpPr>
        <p:cNvPr id="1" name=""/>
        <p:cNvGrpSpPr/>
        <p:nvPr/>
      </p:nvGrpSpPr>
      <p:grpSpPr>
        <a:xfrm>
          <a:off x="0" y="0"/>
          <a:ext cx="0" cy="0"/>
          <a:chOff x="0" y="0"/>
          <a:chExt cx="0" cy="0"/>
        </a:xfrm>
      </p:grpSpPr>
      <p:sp>
        <p:nvSpPr>
          <p:cNvPr id="8" name="Rechthoek 7">
            <a:extLst>
              <a:ext uri="{FF2B5EF4-FFF2-40B4-BE49-F238E27FC236}">
                <a16:creationId xmlns:a16="http://schemas.microsoft.com/office/drawing/2014/main" id="{6BF25A0A-E9CF-48C9-9B23-313C373723A5}"/>
              </a:ext>
            </a:extLst>
          </p:cNvPr>
          <p:cNvSpPr/>
          <p:nvPr userDrawn="1"/>
        </p:nvSpPr>
        <p:spPr>
          <a:xfrm>
            <a:off x="0" y="0"/>
            <a:ext cx="9144000" cy="5143500"/>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sz="1350"/>
          </a:p>
        </p:txBody>
      </p:sp>
      <p:grpSp>
        <p:nvGrpSpPr>
          <p:cNvPr id="10" name="Groep 11">
            <a:extLst>
              <a:ext uri="{FF2B5EF4-FFF2-40B4-BE49-F238E27FC236}">
                <a16:creationId xmlns:a16="http://schemas.microsoft.com/office/drawing/2014/main" id="{07E247F5-3590-4921-8914-F6F637544131}"/>
              </a:ext>
            </a:extLst>
          </p:cNvPr>
          <p:cNvGrpSpPr>
            <a:grpSpLocks/>
          </p:cNvGrpSpPr>
          <p:nvPr userDrawn="1"/>
        </p:nvGrpSpPr>
        <p:grpSpPr bwMode="auto">
          <a:xfrm>
            <a:off x="9404350" y="-4763"/>
            <a:ext cx="2187575" cy="5153026"/>
            <a:chOff x="9316379" y="-5444"/>
            <a:chExt cx="2609094" cy="6868888"/>
          </a:xfrm>
        </p:grpSpPr>
        <p:pic>
          <p:nvPicPr>
            <p:cNvPr id="11" name="Picture 3">
              <a:extLst>
                <a:ext uri="{FF2B5EF4-FFF2-40B4-BE49-F238E27FC236}">
                  <a16:creationId xmlns:a16="http://schemas.microsoft.com/office/drawing/2014/main" id="{96F4DC8D-01A8-42A0-9E80-10F8EFA24F3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Instructie Afbeelding &amp; Dia Herstellen">
              <a:extLst>
                <a:ext uri="{FF2B5EF4-FFF2-40B4-BE49-F238E27FC236}">
                  <a16:creationId xmlns:a16="http://schemas.microsoft.com/office/drawing/2014/main" id="{1F9047A0-1B45-4DB3-9F18-01DBE831E574}"/>
                </a:ext>
              </a:extLst>
            </p:cNvPr>
            <p:cNvGrpSpPr>
              <a:grpSpLocks/>
            </p:cNvGrpSpPr>
            <p:nvPr userDrawn="1"/>
          </p:nvGrpSpPr>
          <p:grpSpPr bwMode="auto">
            <a:xfrm>
              <a:off x="9316379" y="-5444"/>
              <a:ext cx="2609094" cy="6868888"/>
              <a:chOff x="12470972" y="-5444"/>
              <a:chExt cx="2609094" cy="6868888"/>
            </a:xfrm>
          </p:grpSpPr>
          <p:sp>
            <p:nvSpPr>
              <p:cNvPr id="13" name="Rechthoek 12">
                <a:extLst>
                  <a:ext uri="{FF2B5EF4-FFF2-40B4-BE49-F238E27FC236}">
                    <a16:creationId xmlns:a16="http://schemas.microsoft.com/office/drawing/2014/main" id="{82361671-7241-4E34-A053-50C75BE3B887}"/>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4" name="Tekstvak 33">
                <a:extLst>
                  <a:ext uri="{FF2B5EF4-FFF2-40B4-BE49-F238E27FC236}">
                    <a16:creationId xmlns:a16="http://schemas.microsoft.com/office/drawing/2014/main" id="{411DFCBD-7BB5-45E0-B790-BAAC1C5EDEE0}"/>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5" name="Tekstvak 33">
                <a:extLst>
                  <a:ext uri="{FF2B5EF4-FFF2-40B4-BE49-F238E27FC236}">
                    <a16:creationId xmlns:a16="http://schemas.microsoft.com/office/drawing/2014/main" id="{7133BFAE-35FB-4504-87C0-91E7152DD669}"/>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6" name="Ovaal 15">
                <a:extLst>
                  <a:ext uri="{FF2B5EF4-FFF2-40B4-BE49-F238E27FC236}">
                    <a16:creationId xmlns:a16="http://schemas.microsoft.com/office/drawing/2014/main" id="{00F3ADB5-18E7-4720-9953-42A6DF72ABCD}"/>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7" name="Ovaal 16">
                <a:extLst>
                  <a:ext uri="{FF2B5EF4-FFF2-40B4-BE49-F238E27FC236}">
                    <a16:creationId xmlns:a16="http://schemas.microsoft.com/office/drawing/2014/main" id="{1678D6C1-0588-4961-94B7-F15E7FBD03E1}"/>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8" name="Rechte verbindingslijn 17">
                <a:extLst>
                  <a:ext uri="{FF2B5EF4-FFF2-40B4-BE49-F238E27FC236}">
                    <a16:creationId xmlns:a16="http://schemas.microsoft.com/office/drawing/2014/main" id="{187388A1-5863-4818-A0DF-66A4AF5B2B0D}"/>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9" name="Rechte verbindingslijn 18">
                <a:extLst>
                  <a:ext uri="{FF2B5EF4-FFF2-40B4-BE49-F238E27FC236}">
                    <a16:creationId xmlns:a16="http://schemas.microsoft.com/office/drawing/2014/main" id="{D6A75B59-C11D-44EC-A27F-38976A1D8D7C}"/>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20" name="Rechte verbindingslijn 19">
                <a:extLst>
                  <a:ext uri="{FF2B5EF4-FFF2-40B4-BE49-F238E27FC236}">
                    <a16:creationId xmlns:a16="http://schemas.microsoft.com/office/drawing/2014/main" id="{749CAF8C-3D0E-41AB-BDE3-C0C1027B26DD}"/>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21" name="Icoontje afbeelding">
                <a:extLst>
                  <a:ext uri="{FF2B5EF4-FFF2-40B4-BE49-F238E27FC236}">
                    <a16:creationId xmlns:a16="http://schemas.microsoft.com/office/drawing/2014/main" id="{AD03F048-4503-4A56-AA2D-05D851C9F5B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kstvak 33">
                <a:extLst>
                  <a:ext uri="{FF2B5EF4-FFF2-40B4-BE49-F238E27FC236}">
                    <a16:creationId xmlns:a16="http://schemas.microsoft.com/office/drawing/2014/main" id="{411063F4-CECA-4254-A4E3-E791D2268C9B}"/>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3" name="Ovaal 22">
                <a:extLst>
                  <a:ext uri="{FF2B5EF4-FFF2-40B4-BE49-F238E27FC236}">
                    <a16:creationId xmlns:a16="http://schemas.microsoft.com/office/drawing/2014/main" id="{320DF079-2F2E-4DE9-B472-7436248F73B6}"/>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4" name="Rechte verbindingslijn 23">
                <a:extLst>
                  <a:ext uri="{FF2B5EF4-FFF2-40B4-BE49-F238E27FC236}">
                    <a16:creationId xmlns:a16="http://schemas.microsoft.com/office/drawing/2014/main" id="{17518A94-CECA-4EFF-992D-D2BC80DDB694}"/>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5" name="Groep 26">
                <a:extLst>
                  <a:ext uri="{FF2B5EF4-FFF2-40B4-BE49-F238E27FC236}">
                    <a16:creationId xmlns:a16="http://schemas.microsoft.com/office/drawing/2014/main" id="{0FE8AB38-5D19-459B-B730-3E9CCB0EF716}"/>
                  </a:ext>
                </a:extLst>
              </p:cNvPr>
              <p:cNvGrpSpPr>
                <a:grpSpLocks/>
              </p:cNvGrpSpPr>
              <p:nvPr/>
            </p:nvGrpSpPr>
            <p:grpSpPr bwMode="auto">
              <a:xfrm>
                <a:off x="12483705" y="3745117"/>
                <a:ext cx="1114138" cy="297656"/>
                <a:chOff x="13560784" y="3471416"/>
                <a:chExt cx="1114138" cy="297656"/>
              </a:xfrm>
            </p:grpSpPr>
            <p:sp>
              <p:nvSpPr>
                <p:cNvPr id="41" name="Afgeronde rechthoek 38">
                  <a:extLst>
                    <a:ext uri="{FF2B5EF4-FFF2-40B4-BE49-F238E27FC236}">
                      <a16:creationId xmlns:a16="http://schemas.microsoft.com/office/drawing/2014/main" id="{8E1B871F-D774-4C37-840E-D74BD68F64E8}"/>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2" name="Tekstvak 41">
                  <a:extLst>
                    <a:ext uri="{FF2B5EF4-FFF2-40B4-BE49-F238E27FC236}">
                      <a16:creationId xmlns:a16="http://schemas.microsoft.com/office/drawing/2014/main" id="{659C63F4-4DDF-4C2B-A49A-3A3B43032124}"/>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3" name="Rechte verbindingslijn 40">
                  <a:extLst>
                    <a:ext uri="{FF2B5EF4-FFF2-40B4-BE49-F238E27FC236}">
                      <a16:creationId xmlns:a16="http://schemas.microsoft.com/office/drawing/2014/main" id="{E9730019-69B1-45D3-BBB9-70EB35303AE9}"/>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4" name="Gelijkbenige driehoek 43">
                  <a:extLst>
                    <a:ext uri="{FF2B5EF4-FFF2-40B4-BE49-F238E27FC236}">
                      <a16:creationId xmlns:a16="http://schemas.microsoft.com/office/drawing/2014/main" id="{A65D75DA-DDAB-4703-83E2-8C35AD98B8D1}"/>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6" name="Groep 27">
                <a:extLst>
                  <a:ext uri="{FF2B5EF4-FFF2-40B4-BE49-F238E27FC236}">
                    <a16:creationId xmlns:a16="http://schemas.microsoft.com/office/drawing/2014/main" id="{E8097C9F-BA0D-4556-BE47-C9A27EA1F6BE}"/>
                  </a:ext>
                </a:extLst>
              </p:cNvPr>
              <p:cNvGrpSpPr>
                <a:grpSpLocks/>
              </p:cNvGrpSpPr>
              <p:nvPr/>
            </p:nvGrpSpPr>
            <p:grpSpPr bwMode="auto">
              <a:xfrm>
                <a:off x="13317310" y="6137670"/>
                <a:ext cx="1750842" cy="564707"/>
                <a:chOff x="13098875" y="6031678"/>
                <a:chExt cx="1969277" cy="635161"/>
              </a:xfrm>
            </p:grpSpPr>
            <p:sp>
              <p:nvSpPr>
                <p:cNvPr id="27" name="Rechthoek 26">
                  <a:extLst>
                    <a:ext uri="{FF2B5EF4-FFF2-40B4-BE49-F238E27FC236}">
                      <a16:creationId xmlns:a16="http://schemas.microsoft.com/office/drawing/2014/main" id="{BE930160-E7FD-4603-A995-D8DEE6C2A8BF}"/>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8" name="Groep 29">
                  <a:extLst>
                    <a:ext uri="{FF2B5EF4-FFF2-40B4-BE49-F238E27FC236}">
                      <a16:creationId xmlns:a16="http://schemas.microsoft.com/office/drawing/2014/main" id="{1569C9E5-BC63-48B7-B2E5-47D4D4D47479}"/>
                    </a:ext>
                  </a:extLst>
                </p:cNvPr>
                <p:cNvGrpSpPr>
                  <a:grpSpLocks/>
                </p:cNvGrpSpPr>
                <p:nvPr/>
              </p:nvGrpSpPr>
              <p:grpSpPr bwMode="auto">
                <a:xfrm>
                  <a:off x="13098875" y="6031679"/>
                  <a:ext cx="1969277" cy="542924"/>
                  <a:chOff x="13164976" y="6054428"/>
                  <a:chExt cx="1969277" cy="542924"/>
                </a:xfrm>
              </p:grpSpPr>
              <p:sp>
                <p:nvSpPr>
                  <p:cNvPr id="31" name="Rechthoek 30">
                    <a:extLst>
                      <a:ext uri="{FF2B5EF4-FFF2-40B4-BE49-F238E27FC236}">
                        <a16:creationId xmlns:a16="http://schemas.microsoft.com/office/drawing/2014/main" id="{1267BAB3-0BBA-44EB-9E26-1599CF936B33}"/>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2" name="Groep 33">
                    <a:extLst>
                      <a:ext uri="{FF2B5EF4-FFF2-40B4-BE49-F238E27FC236}">
                        <a16:creationId xmlns:a16="http://schemas.microsoft.com/office/drawing/2014/main" id="{9DF3727A-FD93-4675-B13A-56BB5AFD54C6}"/>
                      </a:ext>
                    </a:extLst>
                  </p:cNvPr>
                  <p:cNvGrpSpPr>
                    <a:grpSpLocks/>
                  </p:cNvGrpSpPr>
                  <p:nvPr/>
                </p:nvGrpSpPr>
                <p:grpSpPr bwMode="auto">
                  <a:xfrm>
                    <a:off x="13214777" y="6112607"/>
                    <a:ext cx="145227" cy="129517"/>
                    <a:chOff x="12287399" y="5999447"/>
                    <a:chExt cx="194830" cy="173755"/>
                  </a:xfrm>
                </p:grpSpPr>
                <p:sp>
                  <p:nvSpPr>
                    <p:cNvPr id="35" name="Afgeronde rechthoek 32">
                      <a:extLst>
                        <a:ext uri="{FF2B5EF4-FFF2-40B4-BE49-F238E27FC236}">
                          <a16:creationId xmlns:a16="http://schemas.microsoft.com/office/drawing/2014/main" id="{2498EDA4-A19F-4860-860A-7E237C2CCF7E}"/>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82BF7597-D68E-4B10-A5D1-D1D2C691F4CF}"/>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689A9615-7550-481C-A4DB-558BF5D13C64}"/>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18F143C4-B25A-4B4E-9870-B704528A5FCD}"/>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9" name="Rechthoek 38">
                      <a:extLst>
                        <a:ext uri="{FF2B5EF4-FFF2-40B4-BE49-F238E27FC236}">
                          <a16:creationId xmlns:a16="http://schemas.microsoft.com/office/drawing/2014/main" id="{9B3AA1FC-47B6-40C4-97F9-F01989D3C2FB}"/>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Rechthoek 39">
                      <a:extLst>
                        <a:ext uri="{FF2B5EF4-FFF2-40B4-BE49-F238E27FC236}">
                          <a16:creationId xmlns:a16="http://schemas.microsoft.com/office/drawing/2014/main" id="{E244D55F-63C2-46C9-BCF1-3BC300816186}"/>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3" name="Rechthoek 32">
                    <a:extLst>
                      <a:ext uri="{FF2B5EF4-FFF2-40B4-BE49-F238E27FC236}">
                        <a16:creationId xmlns:a16="http://schemas.microsoft.com/office/drawing/2014/main" id="{591CC309-DEA8-4713-AC11-B2FE6243126E}"/>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4" name="Gelijkbenige driehoek 33">
                    <a:extLst>
                      <a:ext uri="{FF2B5EF4-FFF2-40B4-BE49-F238E27FC236}">
                        <a16:creationId xmlns:a16="http://schemas.microsoft.com/office/drawing/2014/main" id="{1F51EF94-A455-4395-8F7D-EB366C507DC8}"/>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9" name="Afgeronde rechthoek 26">
                  <a:extLst>
                    <a:ext uri="{FF2B5EF4-FFF2-40B4-BE49-F238E27FC236}">
                      <a16:creationId xmlns:a16="http://schemas.microsoft.com/office/drawing/2014/main" id="{AAC5736F-19B7-4BDA-AD52-6F81F19B67CD}"/>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30" name="Picture 3">
                  <a:extLst>
                    <a:ext uri="{FF2B5EF4-FFF2-40B4-BE49-F238E27FC236}">
                      <a16:creationId xmlns:a16="http://schemas.microsoft.com/office/drawing/2014/main" id="{BD30E7BE-95D8-4914-9F37-6B91F49C9DC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pic>
        <p:nvPicPr>
          <p:cNvPr id="45" name="Afbeelding 42">
            <a:extLst>
              <a:ext uri="{FF2B5EF4-FFF2-40B4-BE49-F238E27FC236}">
                <a16:creationId xmlns:a16="http://schemas.microsoft.com/office/drawing/2014/main" id="{91FED97D-A7D2-4C49-92DD-6028807A69DE}"/>
              </a:ext>
            </a:extLst>
          </p:cNvPr>
          <p:cNvPicPr>
            <a:picLocks noChangeAspect="1"/>
          </p:cNvPicPr>
          <p:nvPr userDrawn="1"/>
        </p:nvPicPr>
        <p:blipFill>
          <a:blip r:embed="rId5">
            <a:extLst>
              <a:ext uri="{28A0092B-C50C-407E-A947-70E740481C1C}">
                <a14:useLocalDpi xmlns:a14="http://schemas.microsoft.com/office/drawing/2010/main" val="0"/>
              </a:ext>
            </a:extLst>
          </a:blip>
          <a:srcRect l="1405" t="80855" r="68352" b="2531"/>
          <a:stretch>
            <a:fillRect/>
          </a:stretch>
        </p:blipFill>
        <p:spPr bwMode="auto">
          <a:xfrm>
            <a:off x="293688" y="4132263"/>
            <a:ext cx="2981325"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jdelijke aanduiding voor afbeelding 9"/>
          <p:cNvSpPr>
            <a:spLocks noGrp="1"/>
          </p:cNvSpPr>
          <p:nvPr>
            <p:ph type="pic" sz="quarter" idx="10"/>
          </p:nvPr>
        </p:nvSpPr>
        <p:spPr>
          <a:xfrm>
            <a:off x="293690" y="285750"/>
            <a:ext cx="8563504" cy="3838064"/>
          </a:xfrm>
          <a:custGeom>
            <a:avLst/>
            <a:gdLst>
              <a:gd name="connsiteX0" fmla="*/ 0 w 8563504"/>
              <a:gd name="connsiteY0" fmla="*/ 70962 h 4945062"/>
              <a:gd name="connsiteX1" fmla="*/ 70962 w 8563504"/>
              <a:gd name="connsiteY1" fmla="*/ 0 h 4945062"/>
              <a:gd name="connsiteX2" fmla="*/ 8492542 w 8563504"/>
              <a:gd name="connsiteY2" fmla="*/ 0 h 4945062"/>
              <a:gd name="connsiteX3" fmla="*/ 8563504 w 8563504"/>
              <a:gd name="connsiteY3" fmla="*/ 70962 h 4945062"/>
              <a:gd name="connsiteX4" fmla="*/ 8563504 w 8563504"/>
              <a:gd name="connsiteY4" fmla="*/ 4874100 h 4945062"/>
              <a:gd name="connsiteX5" fmla="*/ 8492542 w 8563504"/>
              <a:gd name="connsiteY5" fmla="*/ 4945062 h 4945062"/>
              <a:gd name="connsiteX6" fmla="*/ 70962 w 8563504"/>
              <a:gd name="connsiteY6" fmla="*/ 4945062 h 4945062"/>
              <a:gd name="connsiteX7" fmla="*/ 0 w 8563504"/>
              <a:gd name="connsiteY7" fmla="*/ 4874100 h 4945062"/>
              <a:gd name="connsiteX8" fmla="*/ 0 w 8563504"/>
              <a:gd name="connsiteY8" fmla="*/ 70962 h 4945062"/>
              <a:gd name="connsiteX0" fmla="*/ 0 w 8563504"/>
              <a:gd name="connsiteY0" fmla="*/ 70962 h 4945062"/>
              <a:gd name="connsiteX1" fmla="*/ 70962 w 8563504"/>
              <a:gd name="connsiteY1" fmla="*/ 0 h 4945062"/>
              <a:gd name="connsiteX2" fmla="*/ 8492542 w 8563504"/>
              <a:gd name="connsiteY2" fmla="*/ 0 h 4945062"/>
              <a:gd name="connsiteX3" fmla="*/ 8563504 w 8563504"/>
              <a:gd name="connsiteY3" fmla="*/ 70962 h 4945062"/>
              <a:gd name="connsiteX4" fmla="*/ 8563504 w 8563504"/>
              <a:gd name="connsiteY4" fmla="*/ 4874100 h 4945062"/>
              <a:gd name="connsiteX5" fmla="*/ 8492542 w 8563504"/>
              <a:gd name="connsiteY5" fmla="*/ 4945062 h 4945062"/>
              <a:gd name="connsiteX6" fmla="*/ 4364036 w 8563504"/>
              <a:gd name="connsiteY6" fmla="*/ 4936596 h 4945062"/>
              <a:gd name="connsiteX7" fmla="*/ 70962 w 8563504"/>
              <a:gd name="connsiteY7" fmla="*/ 4945062 h 4945062"/>
              <a:gd name="connsiteX8" fmla="*/ 0 w 8563504"/>
              <a:gd name="connsiteY8" fmla="*/ 4874100 h 4945062"/>
              <a:gd name="connsiteX9" fmla="*/ 0 w 8563504"/>
              <a:gd name="connsiteY9" fmla="*/ 70962 h 4945062"/>
              <a:gd name="connsiteX0" fmla="*/ 0 w 8563504"/>
              <a:gd name="connsiteY0" fmla="*/ 70962 h 5283730"/>
              <a:gd name="connsiteX1" fmla="*/ 70962 w 8563504"/>
              <a:gd name="connsiteY1" fmla="*/ 0 h 5283730"/>
              <a:gd name="connsiteX2" fmla="*/ 8492542 w 8563504"/>
              <a:gd name="connsiteY2" fmla="*/ 0 h 5283730"/>
              <a:gd name="connsiteX3" fmla="*/ 8563504 w 8563504"/>
              <a:gd name="connsiteY3" fmla="*/ 70962 h 5283730"/>
              <a:gd name="connsiteX4" fmla="*/ 8563504 w 8563504"/>
              <a:gd name="connsiteY4" fmla="*/ 4874100 h 5283730"/>
              <a:gd name="connsiteX5" fmla="*/ 8492542 w 8563504"/>
              <a:gd name="connsiteY5" fmla="*/ 4945062 h 5283730"/>
              <a:gd name="connsiteX6" fmla="*/ 4338636 w 8563504"/>
              <a:gd name="connsiteY6" fmla="*/ 5283730 h 5283730"/>
              <a:gd name="connsiteX7" fmla="*/ 70962 w 8563504"/>
              <a:gd name="connsiteY7" fmla="*/ 4945062 h 5283730"/>
              <a:gd name="connsiteX8" fmla="*/ 0 w 8563504"/>
              <a:gd name="connsiteY8" fmla="*/ 4874100 h 5283730"/>
              <a:gd name="connsiteX9" fmla="*/ 0 w 8563504"/>
              <a:gd name="connsiteY9" fmla="*/ 70962 h 5283730"/>
              <a:gd name="connsiteX0" fmla="*/ 0 w 8563504"/>
              <a:gd name="connsiteY0" fmla="*/ 70962 h 5284326"/>
              <a:gd name="connsiteX1" fmla="*/ 70962 w 8563504"/>
              <a:gd name="connsiteY1" fmla="*/ 0 h 5284326"/>
              <a:gd name="connsiteX2" fmla="*/ 8492542 w 8563504"/>
              <a:gd name="connsiteY2" fmla="*/ 0 h 5284326"/>
              <a:gd name="connsiteX3" fmla="*/ 8563504 w 8563504"/>
              <a:gd name="connsiteY3" fmla="*/ 70962 h 5284326"/>
              <a:gd name="connsiteX4" fmla="*/ 8563504 w 8563504"/>
              <a:gd name="connsiteY4" fmla="*/ 4874100 h 5284326"/>
              <a:gd name="connsiteX5" fmla="*/ 8492542 w 8563504"/>
              <a:gd name="connsiteY5" fmla="*/ 4945062 h 5284326"/>
              <a:gd name="connsiteX6" fmla="*/ 4338636 w 8563504"/>
              <a:gd name="connsiteY6" fmla="*/ 5283730 h 5284326"/>
              <a:gd name="connsiteX7" fmla="*/ 70962 w 8563504"/>
              <a:gd name="connsiteY7" fmla="*/ 4945062 h 5284326"/>
              <a:gd name="connsiteX8" fmla="*/ 0 w 8563504"/>
              <a:gd name="connsiteY8" fmla="*/ 4874100 h 5284326"/>
              <a:gd name="connsiteX9" fmla="*/ 0 w 8563504"/>
              <a:gd name="connsiteY9" fmla="*/ 70962 h 5284326"/>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92542 w 8563504"/>
              <a:gd name="connsiteY5" fmla="*/ 494506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387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387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74100 h 5284445"/>
              <a:gd name="connsiteX9" fmla="*/ 0 w 8563504"/>
              <a:gd name="connsiteY9" fmla="*/ 70962 h 5284445"/>
              <a:gd name="connsiteX0" fmla="*/ 0 w 8563504"/>
              <a:gd name="connsiteY0" fmla="*/ 70962 h 5284445"/>
              <a:gd name="connsiteX1" fmla="*/ 70962 w 8563504"/>
              <a:gd name="connsiteY1" fmla="*/ 0 h 5284445"/>
              <a:gd name="connsiteX2" fmla="*/ 8492542 w 8563504"/>
              <a:gd name="connsiteY2" fmla="*/ 0 h 5284445"/>
              <a:gd name="connsiteX3" fmla="*/ 8563504 w 8563504"/>
              <a:gd name="connsiteY3" fmla="*/ 70962 h 5284445"/>
              <a:gd name="connsiteX4" fmla="*/ 8563504 w 8563504"/>
              <a:gd name="connsiteY4" fmla="*/ 4874100 h 5284445"/>
              <a:gd name="connsiteX5" fmla="*/ 8486192 w 8563504"/>
              <a:gd name="connsiteY5" fmla="*/ 4926012 h 5284445"/>
              <a:gd name="connsiteX6" fmla="*/ 4338636 w 8563504"/>
              <a:gd name="connsiteY6" fmla="*/ 5283730 h 5284445"/>
              <a:gd name="connsiteX7" fmla="*/ 70962 w 8563504"/>
              <a:gd name="connsiteY7" fmla="*/ 4945062 h 5284445"/>
              <a:gd name="connsiteX8" fmla="*/ 0 w 8563504"/>
              <a:gd name="connsiteY8" fmla="*/ 4802845 h 5284445"/>
              <a:gd name="connsiteX9" fmla="*/ 0 w 8563504"/>
              <a:gd name="connsiteY9" fmla="*/ 70962 h 5284445"/>
              <a:gd name="connsiteX0" fmla="*/ 0 w 8563504"/>
              <a:gd name="connsiteY0" fmla="*/ 70962 h 5284075"/>
              <a:gd name="connsiteX1" fmla="*/ 70962 w 8563504"/>
              <a:gd name="connsiteY1" fmla="*/ 0 h 5284075"/>
              <a:gd name="connsiteX2" fmla="*/ 8492542 w 8563504"/>
              <a:gd name="connsiteY2" fmla="*/ 0 h 5284075"/>
              <a:gd name="connsiteX3" fmla="*/ 8563504 w 8563504"/>
              <a:gd name="connsiteY3" fmla="*/ 70962 h 5284075"/>
              <a:gd name="connsiteX4" fmla="*/ 8563504 w 8563504"/>
              <a:gd name="connsiteY4" fmla="*/ 4874100 h 5284075"/>
              <a:gd name="connsiteX5" fmla="*/ 8486192 w 8563504"/>
              <a:gd name="connsiteY5" fmla="*/ 4926012 h 5284075"/>
              <a:gd name="connsiteX6" fmla="*/ 4338636 w 8563504"/>
              <a:gd name="connsiteY6" fmla="*/ 5283730 h 5284075"/>
              <a:gd name="connsiteX7" fmla="*/ 90371 w 8563504"/>
              <a:gd name="connsiteY7" fmla="*/ 4864900 h 5284075"/>
              <a:gd name="connsiteX8" fmla="*/ 0 w 8563504"/>
              <a:gd name="connsiteY8" fmla="*/ 4802845 h 5284075"/>
              <a:gd name="connsiteX9" fmla="*/ 0 w 8563504"/>
              <a:gd name="connsiteY9" fmla="*/ 70962 h 5284075"/>
              <a:gd name="connsiteX0" fmla="*/ 0 w 8563504"/>
              <a:gd name="connsiteY0" fmla="*/ 70962 h 5284075"/>
              <a:gd name="connsiteX1" fmla="*/ 70962 w 8563504"/>
              <a:gd name="connsiteY1" fmla="*/ 0 h 5284075"/>
              <a:gd name="connsiteX2" fmla="*/ 8492542 w 8563504"/>
              <a:gd name="connsiteY2" fmla="*/ 0 h 5284075"/>
              <a:gd name="connsiteX3" fmla="*/ 8563504 w 8563504"/>
              <a:gd name="connsiteY3" fmla="*/ 70962 h 5284075"/>
              <a:gd name="connsiteX4" fmla="*/ 8563504 w 8563504"/>
              <a:gd name="connsiteY4" fmla="*/ 4874100 h 5284075"/>
              <a:gd name="connsiteX5" fmla="*/ 8486192 w 8563504"/>
              <a:gd name="connsiteY5" fmla="*/ 4926012 h 5284075"/>
              <a:gd name="connsiteX6" fmla="*/ 4338636 w 8563504"/>
              <a:gd name="connsiteY6" fmla="*/ 5283730 h 5284075"/>
              <a:gd name="connsiteX7" fmla="*/ 90371 w 8563504"/>
              <a:gd name="connsiteY7" fmla="*/ 4864900 h 5284075"/>
              <a:gd name="connsiteX8" fmla="*/ 0 w 8563504"/>
              <a:gd name="connsiteY8" fmla="*/ 4802845 h 5284075"/>
              <a:gd name="connsiteX9" fmla="*/ 0 w 8563504"/>
              <a:gd name="connsiteY9" fmla="*/ 70962 h 5284075"/>
              <a:gd name="connsiteX0" fmla="*/ 0 w 8563504"/>
              <a:gd name="connsiteY0" fmla="*/ 70962 h 5283742"/>
              <a:gd name="connsiteX1" fmla="*/ 70962 w 8563504"/>
              <a:gd name="connsiteY1" fmla="*/ 0 h 5283742"/>
              <a:gd name="connsiteX2" fmla="*/ 8492542 w 8563504"/>
              <a:gd name="connsiteY2" fmla="*/ 0 h 5283742"/>
              <a:gd name="connsiteX3" fmla="*/ 8563504 w 8563504"/>
              <a:gd name="connsiteY3" fmla="*/ 70962 h 5283742"/>
              <a:gd name="connsiteX4" fmla="*/ 8563504 w 8563504"/>
              <a:gd name="connsiteY4" fmla="*/ 4874100 h 5283742"/>
              <a:gd name="connsiteX5" fmla="*/ 8193298 w 8563504"/>
              <a:gd name="connsiteY5" fmla="*/ 4876839 h 5283742"/>
              <a:gd name="connsiteX6" fmla="*/ 4338636 w 8563504"/>
              <a:gd name="connsiteY6" fmla="*/ 5283730 h 5283742"/>
              <a:gd name="connsiteX7" fmla="*/ 90371 w 8563504"/>
              <a:gd name="connsiteY7" fmla="*/ 4864900 h 5283742"/>
              <a:gd name="connsiteX8" fmla="*/ 0 w 8563504"/>
              <a:gd name="connsiteY8" fmla="*/ 4802845 h 5283742"/>
              <a:gd name="connsiteX9" fmla="*/ 0 w 8563504"/>
              <a:gd name="connsiteY9" fmla="*/ 70962 h 5283742"/>
              <a:gd name="connsiteX0" fmla="*/ 0 w 8642633"/>
              <a:gd name="connsiteY0" fmla="*/ 70962 h 5283738"/>
              <a:gd name="connsiteX1" fmla="*/ 70962 w 8642633"/>
              <a:gd name="connsiteY1" fmla="*/ 0 h 5283738"/>
              <a:gd name="connsiteX2" fmla="*/ 8492542 w 8642633"/>
              <a:gd name="connsiteY2" fmla="*/ 0 h 5283738"/>
              <a:gd name="connsiteX3" fmla="*/ 8563504 w 8642633"/>
              <a:gd name="connsiteY3" fmla="*/ 70962 h 5283738"/>
              <a:gd name="connsiteX4" fmla="*/ 8563504 w 8642633"/>
              <a:gd name="connsiteY4" fmla="*/ 4864266 h 5283738"/>
              <a:gd name="connsiteX5" fmla="*/ 8193298 w 8642633"/>
              <a:gd name="connsiteY5" fmla="*/ 4876839 h 5283738"/>
              <a:gd name="connsiteX6" fmla="*/ 4338636 w 8642633"/>
              <a:gd name="connsiteY6" fmla="*/ 5283730 h 5283738"/>
              <a:gd name="connsiteX7" fmla="*/ 90371 w 8642633"/>
              <a:gd name="connsiteY7" fmla="*/ 4864900 h 5283738"/>
              <a:gd name="connsiteX8" fmla="*/ 0 w 8642633"/>
              <a:gd name="connsiteY8" fmla="*/ 4802845 h 5283738"/>
              <a:gd name="connsiteX9" fmla="*/ 0 w 8642633"/>
              <a:gd name="connsiteY9" fmla="*/ 70962 h 5283738"/>
              <a:gd name="connsiteX0" fmla="*/ 0 w 8563504"/>
              <a:gd name="connsiteY0" fmla="*/ 70962 h 5283740"/>
              <a:gd name="connsiteX1" fmla="*/ 70962 w 8563504"/>
              <a:gd name="connsiteY1" fmla="*/ 0 h 5283740"/>
              <a:gd name="connsiteX2" fmla="*/ 8492542 w 8563504"/>
              <a:gd name="connsiteY2" fmla="*/ 0 h 5283740"/>
              <a:gd name="connsiteX3" fmla="*/ 8563504 w 8563504"/>
              <a:gd name="connsiteY3" fmla="*/ 70962 h 5283740"/>
              <a:gd name="connsiteX4" fmla="*/ 8563504 w 8563504"/>
              <a:gd name="connsiteY4" fmla="*/ 4864266 h 5283740"/>
              <a:gd name="connsiteX5" fmla="*/ 8193298 w 8563504"/>
              <a:gd name="connsiteY5" fmla="*/ 4876839 h 5283740"/>
              <a:gd name="connsiteX6" fmla="*/ 4338636 w 8563504"/>
              <a:gd name="connsiteY6" fmla="*/ 5283730 h 5283740"/>
              <a:gd name="connsiteX7" fmla="*/ 90371 w 8563504"/>
              <a:gd name="connsiteY7" fmla="*/ 4864900 h 5283740"/>
              <a:gd name="connsiteX8" fmla="*/ 0 w 8563504"/>
              <a:gd name="connsiteY8" fmla="*/ 4802845 h 5283740"/>
              <a:gd name="connsiteX9" fmla="*/ 0 w 8563504"/>
              <a:gd name="connsiteY9" fmla="*/ 70962 h 5283740"/>
              <a:gd name="connsiteX0" fmla="*/ 0 w 8638331"/>
              <a:gd name="connsiteY0" fmla="*/ 70962 h 5283739"/>
              <a:gd name="connsiteX1" fmla="*/ 70962 w 8638331"/>
              <a:gd name="connsiteY1" fmla="*/ 0 h 5283739"/>
              <a:gd name="connsiteX2" fmla="*/ 8492542 w 8638331"/>
              <a:gd name="connsiteY2" fmla="*/ 0 h 5283739"/>
              <a:gd name="connsiteX3" fmla="*/ 8563504 w 8638331"/>
              <a:gd name="connsiteY3" fmla="*/ 70962 h 5283739"/>
              <a:gd name="connsiteX4" fmla="*/ 8556050 w 8638331"/>
              <a:gd name="connsiteY4" fmla="*/ 4617975 h 5283739"/>
              <a:gd name="connsiteX5" fmla="*/ 8193298 w 8638331"/>
              <a:gd name="connsiteY5" fmla="*/ 4876839 h 5283739"/>
              <a:gd name="connsiteX6" fmla="*/ 4338636 w 8638331"/>
              <a:gd name="connsiteY6" fmla="*/ 5283730 h 5283739"/>
              <a:gd name="connsiteX7" fmla="*/ 90371 w 8638331"/>
              <a:gd name="connsiteY7" fmla="*/ 4864900 h 5283739"/>
              <a:gd name="connsiteX8" fmla="*/ 0 w 8638331"/>
              <a:gd name="connsiteY8" fmla="*/ 4802845 h 5283739"/>
              <a:gd name="connsiteX9" fmla="*/ 0 w 8638331"/>
              <a:gd name="connsiteY9" fmla="*/ 70962 h 5283739"/>
              <a:gd name="connsiteX0" fmla="*/ 0 w 8563504"/>
              <a:gd name="connsiteY0" fmla="*/ 70962 h 5283736"/>
              <a:gd name="connsiteX1" fmla="*/ 70962 w 8563504"/>
              <a:gd name="connsiteY1" fmla="*/ 0 h 5283736"/>
              <a:gd name="connsiteX2" fmla="*/ 8492542 w 8563504"/>
              <a:gd name="connsiteY2" fmla="*/ 0 h 5283736"/>
              <a:gd name="connsiteX3" fmla="*/ 8563504 w 8563504"/>
              <a:gd name="connsiteY3" fmla="*/ 70962 h 5283736"/>
              <a:gd name="connsiteX4" fmla="*/ 8556050 w 8563504"/>
              <a:gd name="connsiteY4" fmla="*/ 4617975 h 5283736"/>
              <a:gd name="connsiteX5" fmla="*/ 8193298 w 8563504"/>
              <a:gd name="connsiteY5" fmla="*/ 4876839 h 5283736"/>
              <a:gd name="connsiteX6" fmla="*/ 4338636 w 8563504"/>
              <a:gd name="connsiteY6" fmla="*/ 5283730 h 5283736"/>
              <a:gd name="connsiteX7" fmla="*/ 90371 w 8563504"/>
              <a:gd name="connsiteY7" fmla="*/ 4864900 h 5283736"/>
              <a:gd name="connsiteX8" fmla="*/ 0 w 8563504"/>
              <a:gd name="connsiteY8" fmla="*/ 4802845 h 5283736"/>
              <a:gd name="connsiteX9" fmla="*/ 0 w 8563504"/>
              <a:gd name="connsiteY9" fmla="*/ 70962 h 5283736"/>
              <a:gd name="connsiteX0" fmla="*/ 0 w 8563504"/>
              <a:gd name="connsiteY0" fmla="*/ 70962 h 5283741"/>
              <a:gd name="connsiteX1" fmla="*/ 70962 w 8563504"/>
              <a:gd name="connsiteY1" fmla="*/ 0 h 5283741"/>
              <a:gd name="connsiteX2" fmla="*/ 8492542 w 8563504"/>
              <a:gd name="connsiteY2" fmla="*/ 0 h 5283741"/>
              <a:gd name="connsiteX3" fmla="*/ 8563504 w 8563504"/>
              <a:gd name="connsiteY3" fmla="*/ 70962 h 5283741"/>
              <a:gd name="connsiteX4" fmla="*/ 8556050 w 8563504"/>
              <a:gd name="connsiteY4" fmla="*/ 4617975 h 5283741"/>
              <a:gd name="connsiteX5" fmla="*/ 8193298 w 8563504"/>
              <a:gd name="connsiteY5" fmla="*/ 4876839 h 5283741"/>
              <a:gd name="connsiteX6" fmla="*/ 4338636 w 8563504"/>
              <a:gd name="connsiteY6" fmla="*/ 5283730 h 5283741"/>
              <a:gd name="connsiteX7" fmla="*/ 90371 w 8563504"/>
              <a:gd name="connsiteY7" fmla="*/ 4864900 h 5283741"/>
              <a:gd name="connsiteX8" fmla="*/ 0 w 8563504"/>
              <a:gd name="connsiteY8" fmla="*/ 4802845 h 5283741"/>
              <a:gd name="connsiteX9" fmla="*/ 0 w 8563504"/>
              <a:gd name="connsiteY9" fmla="*/ 70962 h 5283741"/>
              <a:gd name="connsiteX0" fmla="*/ 0 w 8570115"/>
              <a:gd name="connsiteY0" fmla="*/ 70962 h 5283741"/>
              <a:gd name="connsiteX1" fmla="*/ 70962 w 8570115"/>
              <a:gd name="connsiteY1" fmla="*/ 0 h 5283741"/>
              <a:gd name="connsiteX2" fmla="*/ 8492542 w 8570115"/>
              <a:gd name="connsiteY2" fmla="*/ 0 h 5283741"/>
              <a:gd name="connsiteX3" fmla="*/ 8563504 w 8570115"/>
              <a:gd name="connsiteY3" fmla="*/ 70962 h 5283741"/>
              <a:gd name="connsiteX4" fmla="*/ 8556050 w 8570115"/>
              <a:gd name="connsiteY4" fmla="*/ 4617975 h 5283741"/>
              <a:gd name="connsiteX5" fmla="*/ 8193298 w 8570115"/>
              <a:gd name="connsiteY5" fmla="*/ 4876839 h 5283741"/>
              <a:gd name="connsiteX6" fmla="*/ 4338636 w 8570115"/>
              <a:gd name="connsiteY6" fmla="*/ 5283730 h 5283741"/>
              <a:gd name="connsiteX7" fmla="*/ 90371 w 8570115"/>
              <a:gd name="connsiteY7" fmla="*/ 4864900 h 5283741"/>
              <a:gd name="connsiteX8" fmla="*/ 0 w 8570115"/>
              <a:gd name="connsiteY8" fmla="*/ 4802845 h 5283741"/>
              <a:gd name="connsiteX9" fmla="*/ 0 w 8570115"/>
              <a:gd name="connsiteY9" fmla="*/ 70962 h 5283741"/>
              <a:gd name="connsiteX0" fmla="*/ 0 w 8563504"/>
              <a:gd name="connsiteY0" fmla="*/ 70962 h 5283741"/>
              <a:gd name="connsiteX1" fmla="*/ 70962 w 8563504"/>
              <a:gd name="connsiteY1" fmla="*/ 0 h 5283741"/>
              <a:gd name="connsiteX2" fmla="*/ 8492542 w 8563504"/>
              <a:gd name="connsiteY2" fmla="*/ 0 h 5283741"/>
              <a:gd name="connsiteX3" fmla="*/ 8563504 w 8563504"/>
              <a:gd name="connsiteY3" fmla="*/ 70962 h 5283741"/>
              <a:gd name="connsiteX4" fmla="*/ 8556050 w 8563504"/>
              <a:gd name="connsiteY4" fmla="*/ 4617975 h 5283741"/>
              <a:gd name="connsiteX5" fmla="*/ 8193298 w 8563504"/>
              <a:gd name="connsiteY5" fmla="*/ 4876839 h 5283741"/>
              <a:gd name="connsiteX6" fmla="*/ 4338636 w 8563504"/>
              <a:gd name="connsiteY6" fmla="*/ 5283730 h 5283741"/>
              <a:gd name="connsiteX7" fmla="*/ 90371 w 8563504"/>
              <a:gd name="connsiteY7" fmla="*/ 4864900 h 5283741"/>
              <a:gd name="connsiteX8" fmla="*/ 0 w 8563504"/>
              <a:gd name="connsiteY8" fmla="*/ 4802845 h 5283741"/>
              <a:gd name="connsiteX9" fmla="*/ 0 w 8563504"/>
              <a:gd name="connsiteY9" fmla="*/ 70962 h 5283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563504" h="5283741">
                <a:moveTo>
                  <a:pt x="0" y="70962"/>
                </a:moveTo>
                <a:cubicBezTo>
                  <a:pt x="0" y="31771"/>
                  <a:pt x="31771" y="0"/>
                  <a:pt x="70962" y="0"/>
                </a:cubicBezTo>
                <a:lnTo>
                  <a:pt x="8492542" y="0"/>
                </a:lnTo>
                <a:cubicBezTo>
                  <a:pt x="8531733" y="0"/>
                  <a:pt x="8563504" y="31771"/>
                  <a:pt x="8563504" y="70962"/>
                </a:cubicBezTo>
                <a:cubicBezTo>
                  <a:pt x="8561019" y="1586633"/>
                  <a:pt x="8558535" y="3102304"/>
                  <a:pt x="8556050" y="4617975"/>
                </a:cubicBezTo>
                <a:cubicBezTo>
                  <a:pt x="8570959" y="4821361"/>
                  <a:pt x="8282500" y="4855733"/>
                  <a:pt x="8193298" y="4876839"/>
                </a:cubicBezTo>
                <a:cubicBezTo>
                  <a:pt x="7519121" y="5036352"/>
                  <a:pt x="5689124" y="5285720"/>
                  <a:pt x="4338636" y="5283730"/>
                </a:cubicBezTo>
                <a:cubicBezTo>
                  <a:pt x="2988148" y="5281740"/>
                  <a:pt x="896221" y="5144818"/>
                  <a:pt x="90371" y="4864900"/>
                </a:cubicBezTo>
                <a:cubicBezTo>
                  <a:pt x="51180" y="4864900"/>
                  <a:pt x="0" y="4842036"/>
                  <a:pt x="0" y="4802845"/>
                </a:cubicBezTo>
                <a:lnTo>
                  <a:pt x="0" y="70962"/>
                </a:lnTo>
                <a:close/>
              </a:path>
            </a:pathLst>
          </a:custGeom>
          <a:solidFill>
            <a:schemeClr val="bg1">
              <a:lumMod val="85000"/>
            </a:schemeClr>
          </a:solidFill>
          <a:ln w="3175">
            <a:noFill/>
          </a:ln>
        </p:spPr>
        <p:txBody>
          <a:bodyPr rtlCol="0" anchor="ctr">
            <a:normAutofit/>
          </a:bodyPr>
          <a:lstStyle>
            <a:lvl1pPr marL="0" indent="0" algn="ctr">
              <a:buNone/>
              <a:defRPr sz="1200" baseline="0">
                <a:latin typeface="Verdana" panose="020B0604030504040204" pitchFamily="34" charset="0"/>
                <a:ea typeface="Verdana" panose="020B0604030504040204" pitchFamily="34" charset="0"/>
                <a:cs typeface="Verdana" panose="020B0604030504040204" pitchFamily="34" charset="0"/>
              </a:defRPr>
            </a:lvl1pPr>
          </a:lstStyle>
          <a:p>
            <a:pPr lvl="0"/>
            <a:r>
              <a:rPr lang="nl-NL" noProof="0"/>
              <a:t>Klik op het pictogram als u een afbeelding wilt toevoegen</a:t>
            </a:r>
            <a:endParaRPr lang="nl-NL" noProof="0" dirty="0"/>
          </a:p>
        </p:txBody>
      </p:sp>
      <p:sp>
        <p:nvSpPr>
          <p:cNvPr id="51" name="Tijdelijke aanduiding voor tekst 50"/>
          <p:cNvSpPr>
            <a:spLocks noGrp="1"/>
          </p:cNvSpPr>
          <p:nvPr>
            <p:ph type="body" sz="quarter" idx="11"/>
          </p:nvPr>
        </p:nvSpPr>
        <p:spPr>
          <a:xfrm>
            <a:off x="5049537" y="2144792"/>
            <a:ext cx="4094463" cy="2998708"/>
          </a:xfrm>
          <a:custGeom>
            <a:avLst/>
            <a:gdLst>
              <a:gd name="connsiteX0" fmla="*/ 3244902 w 4094463"/>
              <a:gd name="connsiteY0" fmla="*/ 286 h 2998708"/>
              <a:gd name="connsiteX1" fmla="*/ 4094463 w 4094463"/>
              <a:gd name="connsiteY1" fmla="*/ 87472 h 2998708"/>
              <a:gd name="connsiteX2" fmla="*/ 4094463 w 4094463"/>
              <a:gd name="connsiteY2" fmla="*/ 2998708 h 2998708"/>
              <a:gd name="connsiteX3" fmla="*/ 766930 w 4094463"/>
              <a:gd name="connsiteY3" fmla="*/ 2998708 h 2998708"/>
              <a:gd name="connsiteX4" fmla="*/ 0 w 4094463"/>
              <a:gd name="connsiteY4" fmla="*/ 1349890 h 2998708"/>
              <a:gd name="connsiteX5" fmla="*/ 3244902 w 4094463"/>
              <a:gd name="connsiteY5" fmla="*/ 286 h 299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4463" h="2998708">
                <a:moveTo>
                  <a:pt x="3244902" y="286"/>
                </a:moveTo>
                <a:cubicBezTo>
                  <a:pt x="3561464" y="3791"/>
                  <a:pt x="3849329" y="39253"/>
                  <a:pt x="4094463" y="87472"/>
                </a:cubicBezTo>
                <a:lnTo>
                  <a:pt x="4094463" y="2998708"/>
                </a:lnTo>
                <a:lnTo>
                  <a:pt x="766930" y="2998708"/>
                </a:lnTo>
                <a:lnTo>
                  <a:pt x="0" y="1349890"/>
                </a:lnTo>
                <a:cubicBezTo>
                  <a:pt x="1087266" y="266857"/>
                  <a:pt x="2295217" y="-10230"/>
                  <a:pt x="3244902" y="286"/>
                </a:cubicBezTo>
                <a:close/>
              </a:path>
            </a:pathLst>
          </a:custGeom>
          <a:solidFill>
            <a:srgbClr val="005ABA">
              <a:alpha val="90000"/>
            </a:srgbClr>
          </a:solidFill>
          <a:ln w="3175">
            <a:noFill/>
          </a:ln>
        </p:spPr>
        <p:txBody>
          <a:bodyPr anchor="ctr">
            <a:noAutofit/>
          </a:bodyPr>
          <a:lstStyle>
            <a:lvl1pPr marL="0" indent="0" algn="ctr">
              <a:buNone/>
              <a:defRPr sz="100">
                <a:solidFill>
                  <a:srgbClr val="6EB12D"/>
                </a:solidFill>
              </a:defRPr>
            </a:lvl1pPr>
          </a:lstStyle>
          <a:p>
            <a:pPr lvl="0"/>
            <a:r>
              <a:rPr lang="nl-NL"/>
              <a:t>Klik om de modelstijlen te bewerken</a:t>
            </a:r>
          </a:p>
        </p:txBody>
      </p:sp>
      <p:sp>
        <p:nvSpPr>
          <p:cNvPr id="9" name="Titel 1"/>
          <p:cNvSpPr>
            <a:spLocks noGrp="1"/>
          </p:cNvSpPr>
          <p:nvPr>
            <p:ph type="ctrTitle"/>
          </p:nvPr>
        </p:nvSpPr>
        <p:spPr>
          <a:xfrm>
            <a:off x="5532047" y="3260921"/>
            <a:ext cx="3089439" cy="352970"/>
          </a:xfrm>
        </p:spPr>
        <p:txBody>
          <a:bodyPr lIns="72000" tIns="0" rIns="0" anchor="t">
            <a:noAutofit/>
          </a:bodyPr>
          <a:lstStyle>
            <a:lvl1pPr algn="l">
              <a:defRPr sz="2400" b="1" i="1">
                <a:solidFill>
                  <a:schemeClr val="bg1"/>
                </a:solidFill>
              </a:defRPr>
            </a:lvl1pPr>
          </a:lstStyle>
          <a:p>
            <a:r>
              <a:rPr lang="nl-NL"/>
              <a:t>Klik om de stijl te bewerken</a:t>
            </a:r>
            <a:endParaRPr lang="nl-NL" dirty="0"/>
          </a:p>
        </p:txBody>
      </p:sp>
      <p:sp>
        <p:nvSpPr>
          <p:cNvPr id="7" name="Tijdelijke aanduiding voor tekst 6"/>
          <p:cNvSpPr>
            <a:spLocks noGrp="1"/>
          </p:cNvSpPr>
          <p:nvPr>
            <p:ph type="body" sz="quarter" idx="12"/>
          </p:nvPr>
        </p:nvSpPr>
        <p:spPr>
          <a:xfrm>
            <a:off x="5552048" y="3804407"/>
            <a:ext cx="3089439" cy="338585"/>
          </a:xfrm>
        </p:spPr>
        <p:txBody>
          <a:bodyPr lIns="72000" rIns="0">
            <a:noAutofit/>
          </a:bodyPr>
          <a:lstStyle>
            <a:lvl1pPr marL="0" indent="0">
              <a:buNone/>
              <a:defRPr sz="1600" b="0" i="1">
                <a:solidFill>
                  <a:schemeClr val="bg1"/>
                </a:solidFill>
              </a:defRPr>
            </a:lvl1pPr>
          </a:lstStyle>
          <a:p>
            <a:pPr lvl="0"/>
            <a:r>
              <a:rPr lang="nl-NL"/>
              <a:t>Klik om de modelstijlen te bewerken</a:t>
            </a:r>
          </a:p>
        </p:txBody>
      </p:sp>
    </p:spTree>
    <p:extLst>
      <p:ext uri="{BB962C8B-B14F-4D97-AF65-F5344CB8AC3E}">
        <p14:creationId xmlns:p14="http://schemas.microsoft.com/office/powerpoint/2010/main" val="448139031"/>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kst slide ">
    <p:spTree>
      <p:nvGrpSpPr>
        <p:cNvPr id="1" name=""/>
        <p:cNvGrpSpPr/>
        <p:nvPr/>
      </p:nvGrpSpPr>
      <p:grpSpPr>
        <a:xfrm>
          <a:off x="0" y="0"/>
          <a:ext cx="0" cy="0"/>
          <a:chOff x="0" y="0"/>
          <a:chExt cx="0" cy="0"/>
        </a:xfrm>
      </p:grpSpPr>
      <p:sp>
        <p:nvSpPr>
          <p:cNvPr id="3" name="Rechthoek 2">
            <a:extLst>
              <a:ext uri="{FF2B5EF4-FFF2-40B4-BE49-F238E27FC236}">
                <a16:creationId xmlns:a16="http://schemas.microsoft.com/office/drawing/2014/main" id="{B5B26294-B12C-4305-958D-C489EB09AD30}"/>
              </a:ext>
            </a:extLst>
          </p:cNvPr>
          <p:cNvSpPr/>
          <p:nvPr userDrawn="1"/>
        </p:nvSpPr>
        <p:spPr bwMode="white">
          <a:xfrm>
            <a:off x="6538913" y="590550"/>
            <a:ext cx="2238375" cy="53498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 name="Rechthoek 3">
            <a:extLst>
              <a:ext uri="{FF2B5EF4-FFF2-40B4-BE49-F238E27FC236}">
                <a16:creationId xmlns:a16="http://schemas.microsoft.com/office/drawing/2014/main" id="{8B0AECB8-4163-4588-A2D6-6500D3A3BFC0}"/>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5" name="Vrije vorm 8">
            <a:extLst>
              <a:ext uri="{FF2B5EF4-FFF2-40B4-BE49-F238E27FC236}">
                <a16:creationId xmlns:a16="http://schemas.microsoft.com/office/drawing/2014/main" id="{1911A3F4-1E50-445E-BA98-D182B136363D}"/>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6" name="Afbeelding 9">
            <a:extLst>
              <a:ext uri="{FF2B5EF4-FFF2-40B4-BE49-F238E27FC236}">
                <a16:creationId xmlns:a16="http://schemas.microsoft.com/office/drawing/2014/main" id="{B3907F8B-B937-49CF-BF5E-BBC6C4BCF054}"/>
              </a:ext>
            </a:extLst>
          </p:cNvPr>
          <p:cNvPicPr>
            <a:picLocks noChangeAspect="1"/>
          </p:cNvPicPr>
          <p:nvPr userDrawn="1"/>
        </p:nvPicPr>
        <p:blipFill>
          <a:blip r:embed="rId2">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kstvak 6">
            <a:extLst>
              <a:ext uri="{FF2B5EF4-FFF2-40B4-BE49-F238E27FC236}">
                <a16:creationId xmlns:a16="http://schemas.microsoft.com/office/drawing/2014/main" id="{287E7632-5B50-4529-84B0-31910F860622}"/>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8" name="Tekstvak 7">
            <a:extLst>
              <a:ext uri="{FF2B5EF4-FFF2-40B4-BE49-F238E27FC236}">
                <a16:creationId xmlns:a16="http://schemas.microsoft.com/office/drawing/2014/main" id="{6B3DE5DD-A925-4D30-9590-D328FC8C555F}"/>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9" name="Titel 1">
            <a:extLst>
              <a:ext uri="{FF2B5EF4-FFF2-40B4-BE49-F238E27FC236}">
                <a16:creationId xmlns:a16="http://schemas.microsoft.com/office/drawing/2014/main" id="{AB2B85A4-7FF6-470D-9A5F-C5F172456D40}"/>
              </a:ext>
            </a:extLst>
          </p:cNvPr>
          <p:cNvSpPr txBox="1">
            <a:spLocks/>
          </p:cNvSpPr>
          <p:nvPr userDrawn="1"/>
        </p:nvSpPr>
        <p:spPr>
          <a:xfrm>
            <a:off x="1998663" y="1185863"/>
            <a:ext cx="5992812" cy="3146425"/>
          </a:xfrm>
          <a:prstGeom prst="rect">
            <a:avLst/>
          </a:prstGeom>
        </p:spPr>
        <p:txBody>
          <a:bodyPr lIns="121920" tIns="60960" rIns="121920" bIns="60960" anchor="ctr">
            <a:normAutofit fontScale="62500" lnSpcReduction="20000"/>
          </a:bodyPr>
          <a:lstStyle>
            <a:lvl1pPr algn="l" defTabSz="457200" rtl="0" eaLnBrk="1" latinLnBrk="0" hangingPunct="1">
              <a:spcBef>
                <a:spcPct val="0"/>
              </a:spcBef>
              <a:buNone/>
              <a:defRPr sz="2400" i="1" kern="1200">
                <a:solidFill>
                  <a:schemeClr val="tx1"/>
                </a:solidFill>
                <a:latin typeface="+mj-lt"/>
                <a:ea typeface="+mj-ea"/>
                <a:cs typeface="+mj-cs"/>
              </a:defRPr>
            </a:lvl1pPr>
          </a:lstStyle>
          <a:p>
            <a:pPr fontAlgn="auto">
              <a:spcAft>
                <a:spcPts val="0"/>
              </a:spcAft>
              <a:defRPr/>
            </a:pPr>
            <a:r>
              <a:rPr lang="nl-NL" sz="2133" i="0" dirty="0">
                <a:ea typeface="Verdana" panose="020B0604030504040204" pitchFamily="34" charset="0"/>
                <a:cs typeface="Verdana" panose="020B0604030504040204" pitchFamily="34" charset="0"/>
              </a:rPr>
              <a:t>Nooduitgang</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Toiletten</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Pauze</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Rookzone</a:t>
            </a: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endParaRPr lang="nl-NL" sz="2133" i="0" dirty="0">
              <a:ea typeface="Verdana" panose="020B0604030504040204" pitchFamily="34" charset="0"/>
              <a:cs typeface="Verdana" panose="020B0604030504040204" pitchFamily="34" charset="0"/>
            </a:endParaRPr>
          </a:p>
          <a:p>
            <a:pPr fontAlgn="auto">
              <a:spcAft>
                <a:spcPts val="0"/>
              </a:spcAft>
              <a:defRPr/>
            </a:pPr>
            <a:r>
              <a:rPr lang="nl-NL" sz="2133" i="0" dirty="0">
                <a:ea typeface="Verdana" panose="020B0604030504040204" pitchFamily="34" charset="0"/>
                <a:cs typeface="Verdana" panose="020B0604030504040204" pitchFamily="34" charset="0"/>
              </a:rPr>
              <a:t>Vriendelijk verzoek om uw mobiele telefoon uit te zetten</a:t>
            </a:r>
          </a:p>
        </p:txBody>
      </p:sp>
      <p:pic>
        <p:nvPicPr>
          <p:cNvPr id="10" name="Afbeelding 13">
            <a:extLst>
              <a:ext uri="{FF2B5EF4-FFF2-40B4-BE49-F238E27FC236}">
                <a16:creationId xmlns:a16="http://schemas.microsoft.com/office/drawing/2014/main" id="{2D7BB1EB-0992-4F2C-9E98-B372C4E6EE5E}"/>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1125538"/>
            <a:ext cx="1012825" cy="3267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baseline="0" dirty="0">
                <a:solidFill>
                  <a:schemeClr val="tx1"/>
                </a:solidFill>
                <a:latin typeface="+mn-lt"/>
                <a:ea typeface="+mn-ea"/>
                <a:cs typeface="+mn-cs"/>
              </a:defRPr>
            </a:lvl1pPr>
          </a:lstStyle>
          <a:p>
            <a:r>
              <a:rPr lang="nl-NL"/>
              <a:t>Klik om de stijl te bewerken</a:t>
            </a:r>
            <a:endParaRPr lang="nl-NL" dirty="0"/>
          </a:p>
        </p:txBody>
      </p:sp>
    </p:spTree>
    <p:extLst>
      <p:ext uri="{BB962C8B-B14F-4D97-AF65-F5344CB8AC3E}">
        <p14:creationId xmlns:p14="http://schemas.microsoft.com/office/powerpoint/2010/main" val="3556369981"/>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ekst slide ">
    <p:spTree>
      <p:nvGrpSpPr>
        <p:cNvPr id="1" name=""/>
        <p:cNvGrpSpPr/>
        <p:nvPr/>
      </p:nvGrpSpPr>
      <p:grpSpPr>
        <a:xfrm>
          <a:off x="0" y="0"/>
          <a:ext cx="0" cy="0"/>
          <a:chOff x="0" y="0"/>
          <a:chExt cx="0" cy="0"/>
        </a:xfrm>
      </p:grpSpPr>
      <p:sp>
        <p:nvSpPr>
          <p:cNvPr id="4" name="Rechthoek 3">
            <a:extLst>
              <a:ext uri="{FF2B5EF4-FFF2-40B4-BE49-F238E27FC236}">
                <a16:creationId xmlns:a16="http://schemas.microsoft.com/office/drawing/2014/main" id="{7CF4B077-FC73-456C-A5D9-C8E0560CAD15}"/>
              </a:ext>
            </a:extLst>
          </p:cNvPr>
          <p:cNvSpPr/>
          <p:nvPr userDrawn="1"/>
        </p:nvSpPr>
        <p:spPr bwMode="white">
          <a:xfrm>
            <a:off x="6538913" y="590550"/>
            <a:ext cx="2238375" cy="534988"/>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5" name="Rechthoek 4">
            <a:extLst>
              <a:ext uri="{FF2B5EF4-FFF2-40B4-BE49-F238E27FC236}">
                <a16:creationId xmlns:a16="http://schemas.microsoft.com/office/drawing/2014/main" id="{7FF9465B-8734-4196-92F0-9A96549D7D92}"/>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6" name="Vrije vorm 8">
            <a:extLst>
              <a:ext uri="{FF2B5EF4-FFF2-40B4-BE49-F238E27FC236}">
                <a16:creationId xmlns:a16="http://schemas.microsoft.com/office/drawing/2014/main" id="{B5F059FB-AC0D-450A-B792-66FF2D5E1451}"/>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7" name="Afbeelding 9">
            <a:extLst>
              <a:ext uri="{FF2B5EF4-FFF2-40B4-BE49-F238E27FC236}">
                <a16:creationId xmlns:a16="http://schemas.microsoft.com/office/drawing/2014/main" id="{D9726611-5A42-4013-B6C6-1D7423888A57}"/>
              </a:ext>
            </a:extLst>
          </p:cNvPr>
          <p:cNvPicPr>
            <a:picLocks noChangeAspect="1"/>
          </p:cNvPicPr>
          <p:nvPr userDrawn="1"/>
        </p:nvPicPr>
        <p:blipFill>
          <a:blip r:embed="rId2">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kstvak 7">
            <a:extLst>
              <a:ext uri="{FF2B5EF4-FFF2-40B4-BE49-F238E27FC236}">
                <a16:creationId xmlns:a16="http://schemas.microsoft.com/office/drawing/2014/main" id="{11EED12B-E6BB-4B50-889D-626DD2C787D2}"/>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dirty="0">
                <a:solidFill>
                  <a:schemeClr val="tx1"/>
                </a:solidFill>
                <a:latin typeface="+mn-lt"/>
                <a:ea typeface="+mn-ea"/>
                <a:cs typeface="+mn-cs"/>
              </a:defRPr>
            </a:lvl1pPr>
          </a:lstStyle>
          <a:p>
            <a:r>
              <a:rPr lang="nl-NL"/>
              <a:t>Klik om de stijl te bewerken</a:t>
            </a:r>
            <a:endParaRPr lang="nl-NL" dirty="0"/>
          </a:p>
        </p:txBody>
      </p:sp>
      <p:sp>
        <p:nvSpPr>
          <p:cNvPr id="3" name="Tijdelijke aanduiding voor inhoud 2"/>
          <p:cNvSpPr>
            <a:spLocks noGrp="1"/>
          </p:cNvSpPr>
          <p:nvPr>
            <p:ph idx="1"/>
          </p:nvPr>
        </p:nvSpPr>
        <p:spPr>
          <a:xfrm>
            <a:off x="539262" y="1155560"/>
            <a:ext cx="5509846" cy="3439063"/>
          </a:xfrm>
        </p:spPr>
        <p:txBody>
          <a:bodyPr tIns="0">
            <a:noAutofit/>
          </a:bodyPr>
          <a:lstStyle>
            <a:lvl1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latinLnBrk="0" hangingPunct="1">
              <a:spcBef>
                <a:spcPct val="20000"/>
              </a:spcBef>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latinLnBrk="0" hangingPunct="1">
              <a:spcBef>
                <a:spcPct val="20000"/>
              </a:spcBef>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latinLnBrk="0" hangingPunct="1">
              <a:spcBef>
                <a:spcPct val="20000"/>
              </a:spcBef>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NL" dirty="0"/>
          </a:p>
        </p:txBody>
      </p:sp>
    </p:spTree>
    <p:extLst>
      <p:ext uri="{BB962C8B-B14F-4D97-AF65-F5344CB8AC3E}">
        <p14:creationId xmlns:p14="http://schemas.microsoft.com/office/powerpoint/2010/main" val="2302572047"/>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kst + fotos slide">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A140005C-94CB-4A71-AB3B-D15B6650D3F2}"/>
              </a:ext>
            </a:extLst>
          </p:cNvPr>
          <p:cNvSpPr/>
          <p:nvPr userDrawn="1"/>
        </p:nvSpPr>
        <p:spPr bwMode="white">
          <a:xfrm>
            <a:off x="6169025" y="261938"/>
            <a:ext cx="2979738" cy="1147762"/>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grpSp>
        <p:nvGrpSpPr>
          <p:cNvPr id="7" name="Groep 47">
            <a:extLst>
              <a:ext uri="{FF2B5EF4-FFF2-40B4-BE49-F238E27FC236}">
                <a16:creationId xmlns:a16="http://schemas.microsoft.com/office/drawing/2014/main" id="{43902E98-654B-4853-B8B3-6DDC6AA4B791}"/>
              </a:ext>
            </a:extLst>
          </p:cNvPr>
          <p:cNvGrpSpPr>
            <a:grpSpLocks/>
          </p:cNvGrpSpPr>
          <p:nvPr userDrawn="1"/>
        </p:nvGrpSpPr>
        <p:grpSpPr bwMode="auto">
          <a:xfrm>
            <a:off x="9404350" y="-4763"/>
            <a:ext cx="2187575" cy="5153026"/>
            <a:chOff x="9316379" y="-5444"/>
            <a:chExt cx="2609094" cy="6868888"/>
          </a:xfrm>
        </p:grpSpPr>
        <p:pic>
          <p:nvPicPr>
            <p:cNvPr id="8" name="Picture 3">
              <a:extLst>
                <a:ext uri="{FF2B5EF4-FFF2-40B4-BE49-F238E27FC236}">
                  <a16:creationId xmlns:a16="http://schemas.microsoft.com/office/drawing/2014/main" id="{C5AD7E97-151A-4345-A79C-66ECF5D746E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Instructie Afbeelding &amp; Dia Herstellen">
              <a:extLst>
                <a:ext uri="{FF2B5EF4-FFF2-40B4-BE49-F238E27FC236}">
                  <a16:creationId xmlns:a16="http://schemas.microsoft.com/office/drawing/2014/main" id="{C1FF3FE4-E793-40AD-9997-F4135B9B177D}"/>
                </a:ext>
              </a:extLst>
            </p:cNvPr>
            <p:cNvGrpSpPr>
              <a:grpSpLocks/>
            </p:cNvGrpSpPr>
            <p:nvPr userDrawn="1"/>
          </p:nvGrpSpPr>
          <p:grpSpPr bwMode="auto">
            <a:xfrm>
              <a:off x="9316379" y="-5444"/>
              <a:ext cx="2609094" cy="6868888"/>
              <a:chOff x="12470972" y="-5444"/>
              <a:chExt cx="2609094" cy="6868888"/>
            </a:xfrm>
          </p:grpSpPr>
          <p:sp>
            <p:nvSpPr>
              <p:cNvPr id="11" name="Rechthoek 10">
                <a:extLst>
                  <a:ext uri="{FF2B5EF4-FFF2-40B4-BE49-F238E27FC236}">
                    <a16:creationId xmlns:a16="http://schemas.microsoft.com/office/drawing/2014/main" id="{1EB0A0EA-12A5-43FE-9978-91A3D978A102}"/>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2" name="Tekstvak 33">
                <a:extLst>
                  <a:ext uri="{FF2B5EF4-FFF2-40B4-BE49-F238E27FC236}">
                    <a16:creationId xmlns:a16="http://schemas.microsoft.com/office/drawing/2014/main" id="{2B7305E2-ED84-42F7-8847-72F32B43C972}"/>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3" name="Tekstvak 33">
                <a:extLst>
                  <a:ext uri="{FF2B5EF4-FFF2-40B4-BE49-F238E27FC236}">
                    <a16:creationId xmlns:a16="http://schemas.microsoft.com/office/drawing/2014/main" id="{E1344B3B-D97B-4CC4-B99D-32677AEE5B46}"/>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4" name="Ovaal 13">
                <a:extLst>
                  <a:ext uri="{FF2B5EF4-FFF2-40B4-BE49-F238E27FC236}">
                    <a16:creationId xmlns:a16="http://schemas.microsoft.com/office/drawing/2014/main" id="{9B50C6C9-3328-4263-B032-B152ADC30E52}"/>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5" name="Ovaal 14">
                <a:extLst>
                  <a:ext uri="{FF2B5EF4-FFF2-40B4-BE49-F238E27FC236}">
                    <a16:creationId xmlns:a16="http://schemas.microsoft.com/office/drawing/2014/main" id="{2E03DC1F-E922-4200-9AD7-F79DC33B11EC}"/>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6" name="Rechte verbindingslijn 15">
                <a:extLst>
                  <a:ext uri="{FF2B5EF4-FFF2-40B4-BE49-F238E27FC236}">
                    <a16:creationId xmlns:a16="http://schemas.microsoft.com/office/drawing/2014/main" id="{1D4E59A4-046C-4F76-B06B-12A3D01BC2D1}"/>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7" name="Rechte verbindingslijn 16">
                <a:extLst>
                  <a:ext uri="{FF2B5EF4-FFF2-40B4-BE49-F238E27FC236}">
                    <a16:creationId xmlns:a16="http://schemas.microsoft.com/office/drawing/2014/main" id="{BFC7150D-B9E3-4E2D-9A39-C0E9B7EC4656}"/>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18" name="Rechte verbindingslijn 17">
                <a:extLst>
                  <a:ext uri="{FF2B5EF4-FFF2-40B4-BE49-F238E27FC236}">
                    <a16:creationId xmlns:a16="http://schemas.microsoft.com/office/drawing/2014/main" id="{E2243187-7D25-4A8C-8681-C7FA89AE6F33}"/>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19" name="Icoontje afbeelding">
                <a:extLst>
                  <a:ext uri="{FF2B5EF4-FFF2-40B4-BE49-F238E27FC236}">
                    <a16:creationId xmlns:a16="http://schemas.microsoft.com/office/drawing/2014/main" id="{E34DE762-6758-4F1E-8EAA-F5C8A29C400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kstvak 33">
                <a:extLst>
                  <a:ext uri="{FF2B5EF4-FFF2-40B4-BE49-F238E27FC236}">
                    <a16:creationId xmlns:a16="http://schemas.microsoft.com/office/drawing/2014/main" id="{8CBC485D-112D-45FD-A35B-38FF055FA1E2}"/>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1" name="Ovaal 20">
                <a:extLst>
                  <a:ext uri="{FF2B5EF4-FFF2-40B4-BE49-F238E27FC236}">
                    <a16:creationId xmlns:a16="http://schemas.microsoft.com/office/drawing/2014/main" id="{7A98ACC6-E14C-4E1B-B5FA-E5F52E0949AF}"/>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2" name="Rechte verbindingslijn 21">
                <a:extLst>
                  <a:ext uri="{FF2B5EF4-FFF2-40B4-BE49-F238E27FC236}">
                    <a16:creationId xmlns:a16="http://schemas.microsoft.com/office/drawing/2014/main" id="{5256A8C1-8757-4BEA-A0BD-1C969EB2038F}"/>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3" name="Groep 62">
                <a:extLst>
                  <a:ext uri="{FF2B5EF4-FFF2-40B4-BE49-F238E27FC236}">
                    <a16:creationId xmlns:a16="http://schemas.microsoft.com/office/drawing/2014/main" id="{CB6E5385-EC5C-485D-9535-8A74F19D468E}"/>
                  </a:ext>
                </a:extLst>
              </p:cNvPr>
              <p:cNvGrpSpPr>
                <a:grpSpLocks/>
              </p:cNvGrpSpPr>
              <p:nvPr/>
            </p:nvGrpSpPr>
            <p:grpSpPr bwMode="auto">
              <a:xfrm>
                <a:off x="12483705" y="3745117"/>
                <a:ext cx="1114138" cy="297656"/>
                <a:chOff x="13560784" y="3471416"/>
                <a:chExt cx="1114138" cy="297656"/>
              </a:xfrm>
            </p:grpSpPr>
            <p:sp>
              <p:nvSpPr>
                <p:cNvPr id="39" name="Afgeronde rechthoek 38">
                  <a:extLst>
                    <a:ext uri="{FF2B5EF4-FFF2-40B4-BE49-F238E27FC236}">
                      <a16:creationId xmlns:a16="http://schemas.microsoft.com/office/drawing/2014/main" id="{0B892E4F-7756-41EC-B189-12DEAA6E35D5}"/>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Tekstvak 39">
                  <a:extLst>
                    <a:ext uri="{FF2B5EF4-FFF2-40B4-BE49-F238E27FC236}">
                      <a16:creationId xmlns:a16="http://schemas.microsoft.com/office/drawing/2014/main" id="{A958C766-C2A3-440D-B170-472DD14BDEC0}"/>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1" name="Rechte verbindingslijn 40">
                  <a:extLst>
                    <a:ext uri="{FF2B5EF4-FFF2-40B4-BE49-F238E27FC236}">
                      <a16:creationId xmlns:a16="http://schemas.microsoft.com/office/drawing/2014/main" id="{BEBF060B-2E03-48E2-9CCD-7788DA7DF0C2}"/>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2" name="Gelijkbenige driehoek 41">
                  <a:extLst>
                    <a:ext uri="{FF2B5EF4-FFF2-40B4-BE49-F238E27FC236}">
                      <a16:creationId xmlns:a16="http://schemas.microsoft.com/office/drawing/2014/main" id="{BEC616E7-C5C4-4FBE-B228-808FB6861071}"/>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4" name="Groep 63">
                <a:extLst>
                  <a:ext uri="{FF2B5EF4-FFF2-40B4-BE49-F238E27FC236}">
                    <a16:creationId xmlns:a16="http://schemas.microsoft.com/office/drawing/2014/main" id="{78344870-9154-4CF9-8D68-19EC7CCACB7F}"/>
                  </a:ext>
                </a:extLst>
              </p:cNvPr>
              <p:cNvGrpSpPr>
                <a:grpSpLocks/>
              </p:cNvGrpSpPr>
              <p:nvPr/>
            </p:nvGrpSpPr>
            <p:grpSpPr bwMode="auto">
              <a:xfrm>
                <a:off x="13317310" y="6137670"/>
                <a:ext cx="1750842" cy="564707"/>
                <a:chOff x="13098875" y="6031678"/>
                <a:chExt cx="1969277" cy="635161"/>
              </a:xfrm>
            </p:grpSpPr>
            <p:sp>
              <p:nvSpPr>
                <p:cNvPr id="25" name="Rechthoek 24">
                  <a:extLst>
                    <a:ext uri="{FF2B5EF4-FFF2-40B4-BE49-F238E27FC236}">
                      <a16:creationId xmlns:a16="http://schemas.microsoft.com/office/drawing/2014/main" id="{FE505B63-A076-44FD-8E42-57AC0759A2EA}"/>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6" name="Groep 65">
                  <a:extLst>
                    <a:ext uri="{FF2B5EF4-FFF2-40B4-BE49-F238E27FC236}">
                      <a16:creationId xmlns:a16="http://schemas.microsoft.com/office/drawing/2014/main" id="{0309CB99-5E6C-46F3-ABE5-5CAA2A4E58EC}"/>
                    </a:ext>
                  </a:extLst>
                </p:cNvPr>
                <p:cNvGrpSpPr>
                  <a:grpSpLocks/>
                </p:cNvGrpSpPr>
                <p:nvPr/>
              </p:nvGrpSpPr>
              <p:grpSpPr bwMode="auto">
                <a:xfrm>
                  <a:off x="13098875" y="6031679"/>
                  <a:ext cx="1969277" cy="542924"/>
                  <a:chOff x="13164976" y="6054428"/>
                  <a:chExt cx="1969277" cy="542924"/>
                </a:xfrm>
              </p:grpSpPr>
              <p:sp>
                <p:nvSpPr>
                  <p:cNvPr id="29" name="Rechthoek 28">
                    <a:extLst>
                      <a:ext uri="{FF2B5EF4-FFF2-40B4-BE49-F238E27FC236}">
                        <a16:creationId xmlns:a16="http://schemas.microsoft.com/office/drawing/2014/main" id="{D341F47B-89B8-4A40-80BB-61970B211039}"/>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0" name="Groep 69">
                    <a:extLst>
                      <a:ext uri="{FF2B5EF4-FFF2-40B4-BE49-F238E27FC236}">
                        <a16:creationId xmlns:a16="http://schemas.microsoft.com/office/drawing/2014/main" id="{80DFFAAF-F448-4DC2-BE47-5F7BD4CE020F}"/>
                      </a:ext>
                    </a:extLst>
                  </p:cNvPr>
                  <p:cNvGrpSpPr>
                    <a:grpSpLocks/>
                  </p:cNvGrpSpPr>
                  <p:nvPr/>
                </p:nvGrpSpPr>
                <p:grpSpPr bwMode="auto">
                  <a:xfrm>
                    <a:off x="13214777" y="6112607"/>
                    <a:ext cx="145227" cy="129517"/>
                    <a:chOff x="12287399" y="5999447"/>
                    <a:chExt cx="194830" cy="173755"/>
                  </a:xfrm>
                </p:grpSpPr>
                <p:sp>
                  <p:nvSpPr>
                    <p:cNvPr id="33" name="Afgeronde rechthoek 32">
                      <a:extLst>
                        <a:ext uri="{FF2B5EF4-FFF2-40B4-BE49-F238E27FC236}">
                          <a16:creationId xmlns:a16="http://schemas.microsoft.com/office/drawing/2014/main" id="{E6D281BD-AEDD-4E46-BA6A-97AA6B83A72C}"/>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4" name="Rechthoek 33">
                      <a:extLst>
                        <a:ext uri="{FF2B5EF4-FFF2-40B4-BE49-F238E27FC236}">
                          <a16:creationId xmlns:a16="http://schemas.microsoft.com/office/drawing/2014/main" id="{14023D31-5175-472F-8EAD-31E5F6C8FFAA}"/>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5" name="Rechthoek 34">
                      <a:extLst>
                        <a:ext uri="{FF2B5EF4-FFF2-40B4-BE49-F238E27FC236}">
                          <a16:creationId xmlns:a16="http://schemas.microsoft.com/office/drawing/2014/main" id="{677CD0D2-2E9E-4712-9F85-CA60CE5712BB}"/>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17582E0A-E977-4E05-9275-657CFDE508EB}"/>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9DEDD37B-3CD8-4A8D-96CA-62BCC83BFAD2}"/>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E8ACE5F6-FACF-4FAC-B52D-FA443AA7865E}"/>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1" name="Rechthoek 30">
                    <a:extLst>
                      <a:ext uri="{FF2B5EF4-FFF2-40B4-BE49-F238E27FC236}">
                        <a16:creationId xmlns:a16="http://schemas.microsoft.com/office/drawing/2014/main" id="{0A1AE4F1-99A9-48B7-9867-0DDD2FFA6E03}"/>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2" name="Gelijkbenige driehoek 31">
                    <a:extLst>
                      <a:ext uri="{FF2B5EF4-FFF2-40B4-BE49-F238E27FC236}">
                        <a16:creationId xmlns:a16="http://schemas.microsoft.com/office/drawing/2014/main" id="{F79A6872-11DE-4720-AFF8-D61D40857573}"/>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7" name="Afgeronde rechthoek 26">
                  <a:extLst>
                    <a:ext uri="{FF2B5EF4-FFF2-40B4-BE49-F238E27FC236}">
                      <a16:creationId xmlns:a16="http://schemas.microsoft.com/office/drawing/2014/main" id="{18642232-094A-4B0B-92CB-23B343B4E55A}"/>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28" name="Picture 3">
                  <a:extLst>
                    <a:ext uri="{FF2B5EF4-FFF2-40B4-BE49-F238E27FC236}">
                      <a16:creationId xmlns:a16="http://schemas.microsoft.com/office/drawing/2014/main" id="{F989C3A8-068F-4F86-A944-5901F1859F5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sp>
        <p:nvSpPr>
          <p:cNvPr id="43" name="Rechthoek 42">
            <a:extLst>
              <a:ext uri="{FF2B5EF4-FFF2-40B4-BE49-F238E27FC236}">
                <a16:creationId xmlns:a16="http://schemas.microsoft.com/office/drawing/2014/main" id="{5A342B4B-8BA9-431A-8804-7A9560DFA311}"/>
              </a:ext>
            </a:extLst>
          </p:cNvPr>
          <p:cNvSpPr/>
          <p:nvPr userDrawn="1"/>
        </p:nvSpPr>
        <p:spPr>
          <a:xfrm>
            <a:off x="0" y="5000625"/>
            <a:ext cx="9148763" cy="142875"/>
          </a:xfrm>
          <a:prstGeom prst="rect">
            <a:avLst/>
          </a:prstGeom>
          <a:solidFill>
            <a:srgbClr val="005AB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sp>
        <p:nvSpPr>
          <p:cNvPr id="44" name="Vrije vorm 43">
            <a:extLst>
              <a:ext uri="{FF2B5EF4-FFF2-40B4-BE49-F238E27FC236}">
                <a16:creationId xmlns:a16="http://schemas.microsoft.com/office/drawing/2014/main" id="{F7196036-9EF4-4317-907D-3115315EBD6D}"/>
              </a:ext>
            </a:extLst>
          </p:cNvPr>
          <p:cNvSpPr/>
          <p:nvPr userDrawn="1"/>
        </p:nvSpPr>
        <p:spPr>
          <a:xfrm>
            <a:off x="6162675" y="0"/>
            <a:ext cx="2979738" cy="146050"/>
          </a:xfrm>
          <a:custGeom>
            <a:avLst/>
            <a:gdLst>
              <a:gd name="connsiteX0" fmla="*/ 0 w 2980466"/>
              <a:gd name="connsiteY0" fmla="*/ 0 h 146050"/>
              <a:gd name="connsiteX1" fmla="*/ 2980466 w 2980466"/>
              <a:gd name="connsiteY1" fmla="*/ 0 h 146050"/>
              <a:gd name="connsiteX2" fmla="*/ 2980466 w 2980466"/>
              <a:gd name="connsiteY2" fmla="*/ 146050 h 146050"/>
              <a:gd name="connsiteX3" fmla="*/ 43603 w 2980466"/>
              <a:gd name="connsiteY3" fmla="*/ 146050 h 146050"/>
            </a:gdLst>
            <a:ahLst/>
            <a:cxnLst>
              <a:cxn ang="0">
                <a:pos x="connsiteX0" y="connsiteY0"/>
              </a:cxn>
              <a:cxn ang="0">
                <a:pos x="connsiteX1" y="connsiteY1"/>
              </a:cxn>
              <a:cxn ang="0">
                <a:pos x="connsiteX2" y="connsiteY2"/>
              </a:cxn>
              <a:cxn ang="0">
                <a:pos x="connsiteX3" y="connsiteY3"/>
              </a:cxn>
            </a:cxnLst>
            <a:rect l="l" t="t" r="r" b="b"/>
            <a:pathLst>
              <a:path w="2980466" h="146050">
                <a:moveTo>
                  <a:pt x="0" y="0"/>
                </a:moveTo>
                <a:lnTo>
                  <a:pt x="2980466" y="0"/>
                </a:lnTo>
                <a:lnTo>
                  <a:pt x="2980466" y="146050"/>
                </a:lnTo>
                <a:lnTo>
                  <a:pt x="43603" y="146050"/>
                </a:lnTo>
                <a:close/>
              </a:path>
            </a:pathLst>
          </a:cu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45" name="Afbeelding 44">
            <a:extLst>
              <a:ext uri="{FF2B5EF4-FFF2-40B4-BE49-F238E27FC236}">
                <a16:creationId xmlns:a16="http://schemas.microsoft.com/office/drawing/2014/main" id="{C7C1DDEA-96DE-4CED-AE6B-06ADEBB29FE7}"/>
              </a:ext>
            </a:extLst>
          </p:cNvPr>
          <p:cNvPicPr>
            <a:picLocks noChangeAspect="1"/>
          </p:cNvPicPr>
          <p:nvPr userDrawn="1"/>
        </p:nvPicPr>
        <p:blipFill>
          <a:blip r:embed="rId5">
            <a:extLst>
              <a:ext uri="{28A0092B-C50C-407E-A947-70E740481C1C}">
                <a14:useLocalDpi xmlns:a14="http://schemas.microsoft.com/office/drawing/2010/main" val="0"/>
              </a:ext>
            </a:extLst>
          </a:blip>
          <a:srcRect l="1405" t="80855" r="68352" b="2531"/>
          <a:stretch>
            <a:fillRect/>
          </a:stretch>
        </p:blipFill>
        <p:spPr bwMode="auto">
          <a:xfrm>
            <a:off x="6326188" y="384175"/>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Tekstvak 45">
            <a:extLst>
              <a:ext uri="{FF2B5EF4-FFF2-40B4-BE49-F238E27FC236}">
                <a16:creationId xmlns:a16="http://schemas.microsoft.com/office/drawing/2014/main" id="{916C5C05-E572-4E58-93E0-D45649772C86}"/>
              </a:ext>
            </a:extLst>
          </p:cNvPr>
          <p:cNvSpPr txBox="1">
            <a:spLocks noChangeArrowheads="1"/>
          </p:cNvSpPr>
          <p:nvPr userDrawn="1"/>
        </p:nvSpPr>
        <p:spPr bwMode="auto">
          <a:xfrm>
            <a:off x="484188" y="4960938"/>
            <a:ext cx="1862137" cy="200025"/>
          </a:xfrm>
          <a:prstGeom prst="rect">
            <a:avLst/>
          </a:prstGeom>
          <a:noFill/>
          <a:ln>
            <a:noFill/>
          </a:ln>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700">
                <a:solidFill>
                  <a:schemeClr val="bg1"/>
                </a:solidFill>
                <a:latin typeface="Verdana" panose="020B0604030504040204" pitchFamily="34" charset="0"/>
              </a:rPr>
              <a:t>© Driestar educatief</a:t>
            </a:r>
          </a:p>
        </p:txBody>
      </p:sp>
      <p:sp>
        <p:nvSpPr>
          <p:cNvPr id="2" name="Titel 1"/>
          <p:cNvSpPr>
            <a:spLocks noGrp="1"/>
          </p:cNvSpPr>
          <p:nvPr>
            <p:ph type="title"/>
          </p:nvPr>
        </p:nvSpPr>
        <p:spPr>
          <a:xfrm>
            <a:off x="539262" y="535261"/>
            <a:ext cx="5509846" cy="369332"/>
          </a:xfrm>
        </p:spPr>
        <p:txBody>
          <a:bodyPr anchor="t">
            <a:spAutoFit/>
          </a:bodyPr>
          <a:lstStyle>
            <a:lvl1pPr algn="l">
              <a:defRPr lang="nl-NL" sz="1800" b="1" i="1" kern="1200" dirty="0">
                <a:solidFill>
                  <a:schemeClr val="tx1"/>
                </a:solidFill>
                <a:latin typeface="+mn-lt"/>
                <a:ea typeface="+mn-ea"/>
                <a:cs typeface="+mn-cs"/>
              </a:defRPr>
            </a:lvl1pPr>
          </a:lstStyle>
          <a:p>
            <a:r>
              <a:rPr lang="nl-NL"/>
              <a:t>Klik om de stijl te bewerken</a:t>
            </a:r>
            <a:endParaRPr lang="nl-NL" dirty="0"/>
          </a:p>
        </p:txBody>
      </p:sp>
      <p:sp>
        <p:nvSpPr>
          <p:cNvPr id="3" name="Tijdelijke aanduiding voor inhoud 2"/>
          <p:cNvSpPr>
            <a:spLocks noGrp="1"/>
          </p:cNvSpPr>
          <p:nvPr>
            <p:ph idx="1"/>
          </p:nvPr>
        </p:nvSpPr>
        <p:spPr>
          <a:xfrm>
            <a:off x="539262" y="1155560"/>
            <a:ext cx="5509846" cy="3439063"/>
          </a:xfrm>
        </p:spPr>
        <p:txBody>
          <a:bodyPr tIns="0">
            <a:noAutofit/>
          </a:bodyPr>
          <a:lstStyle>
            <a:lvl1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marL="0" indent="0" algn="l" defTabSz="457200" rtl="0" eaLnBrk="1" latinLnBrk="0" hangingPunct="1">
              <a:spcBef>
                <a:spcPct val="20000"/>
              </a:spcBef>
              <a:buFont typeface="Arial"/>
              <a:buNone/>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2pPr>
            <a:lvl3pPr marL="180975" indent="-180975" algn="l" defTabSz="457200" rtl="0" eaLnBrk="1" latinLnBrk="0" hangingPunct="1">
              <a:spcBef>
                <a:spcPct val="20000"/>
              </a:spcBef>
              <a:buFont typeface="Arial" panose="020B0604020202020204" pitchFamily="34" charset="0"/>
              <a:buChar char="•"/>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3pPr>
            <a:lvl4pPr marL="271463" indent="-271463" algn="l" defTabSz="457200" rtl="0" eaLnBrk="1" latinLnBrk="0" hangingPunct="1">
              <a:spcBef>
                <a:spcPct val="20000"/>
              </a:spcBef>
              <a:buFont typeface="+mj-lt"/>
              <a:buAutoNum type="arabicPeriod"/>
              <a:defRPr lang="nl-NL" sz="1600" kern="1200" dirty="0" smtClean="0">
                <a:solidFill>
                  <a:schemeClr val="tx1"/>
                </a:solidFill>
                <a:latin typeface="Verdana" panose="020B0604030504040204" pitchFamily="34" charset="0"/>
                <a:ea typeface="Verdana" panose="020B0604030504040204" pitchFamily="34" charset="0"/>
                <a:cs typeface="Verdana" panose="020B0604030504040204" pitchFamily="34" charset="0"/>
              </a:defRPr>
            </a:lvl4pPr>
            <a:lvl5pPr marL="0" indent="0" algn="l" defTabSz="457200" rtl="0" eaLnBrk="1" latinLnBrk="0" hangingPunct="1">
              <a:spcBef>
                <a:spcPct val="20000"/>
              </a:spcBef>
              <a:buFont typeface="Arial"/>
              <a:buNone/>
              <a:defRPr lang="nl-NL" sz="1600" kern="1200" dirty="0">
                <a:solidFill>
                  <a:schemeClr val="tx1"/>
                </a:solidFill>
                <a:latin typeface="Verdana" panose="020B0604030504040204" pitchFamily="34" charset="0"/>
                <a:ea typeface="Verdana" panose="020B0604030504040204" pitchFamily="34" charset="0"/>
                <a:cs typeface="Verdana" panose="020B0604030504040204" pitchFamily="34" charset="0"/>
              </a:defRPr>
            </a:lvl5p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nl-NL" dirty="0"/>
          </a:p>
        </p:txBody>
      </p:sp>
      <p:sp>
        <p:nvSpPr>
          <p:cNvPr id="9" name="Tijdelijke aanduiding voor afbeelding 4"/>
          <p:cNvSpPr>
            <a:spLocks noGrp="1"/>
          </p:cNvSpPr>
          <p:nvPr>
            <p:ph type="pic" sz="quarter" idx="11"/>
          </p:nvPr>
        </p:nvSpPr>
        <p:spPr>
          <a:xfrm>
            <a:off x="6362302" y="2934120"/>
            <a:ext cx="2309426" cy="1660504"/>
          </a:xfrm>
          <a:solidFill>
            <a:schemeClr val="bg1">
              <a:lumMod val="85000"/>
            </a:schemeClr>
          </a:solidFill>
        </p:spPr>
        <p:txBody>
          <a:bodyPr bIns="936000" rtlCol="0" anchor="ctr">
            <a:normAutofit/>
          </a:bodyPr>
          <a:lstStyle>
            <a:lvl1pPr marL="0" indent="0" algn="ctr">
              <a:buNone/>
              <a:defRPr lang="nl-NL" sz="11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
        <p:nvSpPr>
          <p:cNvPr id="5" name="Tijdelijke aanduiding voor afbeelding 4"/>
          <p:cNvSpPr>
            <a:spLocks noGrp="1"/>
          </p:cNvSpPr>
          <p:nvPr>
            <p:ph type="pic" sz="quarter" idx="10"/>
          </p:nvPr>
        </p:nvSpPr>
        <p:spPr>
          <a:xfrm>
            <a:off x="6362302" y="1155559"/>
            <a:ext cx="2309426" cy="1659600"/>
          </a:xfrm>
          <a:solidFill>
            <a:schemeClr val="bg1">
              <a:lumMod val="85000"/>
            </a:schemeClr>
          </a:solidFill>
        </p:spPr>
        <p:txBody>
          <a:bodyPr bIns="936000" rtlCol="0" anchor="ctr">
            <a:normAutofit/>
          </a:bodyPr>
          <a:lstStyle>
            <a:lvl1pPr marL="0" indent="0" algn="ctr">
              <a:buNone/>
              <a:defRPr lang="nl-NL" sz="11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Tree>
    <p:extLst>
      <p:ext uri="{BB962C8B-B14F-4D97-AF65-F5344CB8AC3E}">
        <p14:creationId xmlns:p14="http://schemas.microsoft.com/office/powerpoint/2010/main" val="67563375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Foto slide">
    <p:spTree>
      <p:nvGrpSpPr>
        <p:cNvPr id="1" name=""/>
        <p:cNvGrpSpPr/>
        <p:nvPr/>
      </p:nvGrpSpPr>
      <p:grpSpPr>
        <a:xfrm>
          <a:off x="0" y="0"/>
          <a:ext cx="0" cy="0"/>
          <a:chOff x="0" y="0"/>
          <a:chExt cx="0" cy="0"/>
        </a:xfrm>
      </p:grpSpPr>
      <p:grpSp>
        <p:nvGrpSpPr>
          <p:cNvPr id="7" name="Groep 6">
            <a:extLst>
              <a:ext uri="{FF2B5EF4-FFF2-40B4-BE49-F238E27FC236}">
                <a16:creationId xmlns:a16="http://schemas.microsoft.com/office/drawing/2014/main" id="{8FE39805-3BB1-40E9-9DD3-A2F32C9191D8}"/>
              </a:ext>
            </a:extLst>
          </p:cNvPr>
          <p:cNvGrpSpPr>
            <a:grpSpLocks/>
          </p:cNvGrpSpPr>
          <p:nvPr userDrawn="1"/>
        </p:nvGrpSpPr>
        <p:grpSpPr bwMode="auto">
          <a:xfrm>
            <a:off x="9404350" y="-4763"/>
            <a:ext cx="2187575" cy="5153026"/>
            <a:chOff x="9316379" y="-5444"/>
            <a:chExt cx="2609094" cy="6868888"/>
          </a:xfrm>
        </p:grpSpPr>
        <p:pic>
          <p:nvPicPr>
            <p:cNvPr id="10" name="Picture 3">
              <a:extLst>
                <a:ext uri="{FF2B5EF4-FFF2-40B4-BE49-F238E27FC236}">
                  <a16:creationId xmlns:a16="http://schemas.microsoft.com/office/drawing/2014/main" id="{0E0F3547-CD96-4360-8DAF-BCA012DF384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412068" y="5637967"/>
              <a:ext cx="1327774" cy="10153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Instructie Afbeelding &amp; Dia Herstellen">
              <a:extLst>
                <a:ext uri="{FF2B5EF4-FFF2-40B4-BE49-F238E27FC236}">
                  <a16:creationId xmlns:a16="http://schemas.microsoft.com/office/drawing/2014/main" id="{BE541DBA-6EAF-45DB-B8CF-427C141281A7}"/>
                </a:ext>
              </a:extLst>
            </p:cNvPr>
            <p:cNvGrpSpPr>
              <a:grpSpLocks/>
            </p:cNvGrpSpPr>
            <p:nvPr userDrawn="1"/>
          </p:nvGrpSpPr>
          <p:grpSpPr bwMode="auto">
            <a:xfrm>
              <a:off x="9316379" y="-5444"/>
              <a:ext cx="2609094" cy="6868888"/>
              <a:chOff x="12470972" y="-5444"/>
              <a:chExt cx="2609094" cy="6868888"/>
            </a:xfrm>
          </p:grpSpPr>
          <p:sp>
            <p:nvSpPr>
              <p:cNvPr id="13" name="Rechthoek 12">
                <a:extLst>
                  <a:ext uri="{FF2B5EF4-FFF2-40B4-BE49-F238E27FC236}">
                    <a16:creationId xmlns:a16="http://schemas.microsoft.com/office/drawing/2014/main" id="{E2197FC7-FF95-4013-B13C-598318D9D27C}"/>
                  </a:ext>
                </a:extLst>
              </p:cNvPr>
              <p:cNvSpPr>
                <a:spLocks noChangeArrowheads="1"/>
              </p:cNvSpPr>
              <p:nvPr/>
            </p:nvSpPr>
            <p:spPr bwMode="auto">
              <a:xfrm>
                <a:off x="12484226" y="-5444"/>
                <a:ext cx="2584479" cy="287792"/>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80000"/>
                  </a:lnSpc>
                  <a:defRPr/>
                </a:pPr>
                <a:r>
                  <a:rPr lang="nl-NL" altLang="nl-NL" sz="1200" b="1">
                    <a:solidFill>
                      <a:srgbClr val="006F8A"/>
                    </a:solidFill>
                    <a:latin typeface="Segoe UI Light" panose="020B0502040204020203" pitchFamily="34" charset="0"/>
                    <a:cs typeface="Segoe UI Light" panose="020B0502040204020203" pitchFamily="34" charset="0"/>
                  </a:rPr>
                  <a:t>AFBEELDING INVOEGEN</a:t>
                </a:r>
              </a:p>
            </p:txBody>
          </p:sp>
          <p:sp>
            <p:nvSpPr>
              <p:cNvPr id="14" name="Tekstvak 33">
                <a:extLst>
                  <a:ext uri="{FF2B5EF4-FFF2-40B4-BE49-F238E27FC236}">
                    <a16:creationId xmlns:a16="http://schemas.microsoft.com/office/drawing/2014/main" id="{B08659EA-A286-45BA-BEEC-F5D532AE7458}"/>
                  </a:ext>
                </a:extLst>
              </p:cNvPr>
              <p:cNvSpPr txBox="1">
                <a:spLocks noChangeArrowheads="1"/>
              </p:cNvSpPr>
              <p:nvPr/>
            </p:nvSpPr>
            <p:spPr bwMode="auto">
              <a:xfrm>
                <a:off x="12484226" y="974315"/>
                <a:ext cx="2584479" cy="224307"/>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op het icoon om een afbeelding</a:t>
                </a:r>
                <a:br>
                  <a:rPr lang="nl-NL" altLang="nl-NL" sz="900">
                    <a:solidFill>
                      <a:srgbClr val="000000"/>
                    </a:solidFill>
                    <a:latin typeface="Segoe UI Light" panose="020B0502040204020203" pitchFamily="34" charset="0"/>
                    <a:cs typeface="Segoe UI Light" panose="020B0502040204020203" pitchFamily="34" charset="0"/>
                  </a:rPr>
                </a:br>
                <a:r>
                  <a:rPr lang="nl-NL" altLang="nl-NL" sz="900">
                    <a:solidFill>
                      <a:srgbClr val="000000"/>
                    </a:solidFill>
                    <a:latin typeface="Segoe UI Light" panose="020B0502040204020203" pitchFamily="34" charset="0"/>
                    <a:cs typeface="Segoe UI Light" panose="020B0502040204020203" pitchFamily="34" charset="0"/>
                  </a:rPr>
                  <a:t>in te voegen</a:t>
                </a:r>
              </a:p>
            </p:txBody>
          </p:sp>
          <p:sp>
            <p:nvSpPr>
              <p:cNvPr id="15" name="Tekstvak 33">
                <a:extLst>
                  <a:ext uri="{FF2B5EF4-FFF2-40B4-BE49-F238E27FC236}">
                    <a16:creationId xmlns:a16="http://schemas.microsoft.com/office/drawing/2014/main" id="{74EC13FF-292D-4D97-B913-844621EEC62A}"/>
                  </a:ext>
                </a:extLst>
              </p:cNvPr>
              <p:cNvSpPr txBox="1">
                <a:spLocks noChangeArrowheads="1"/>
              </p:cNvSpPr>
              <p:nvPr/>
            </p:nvSpPr>
            <p:spPr bwMode="auto">
              <a:xfrm>
                <a:off x="12478546" y="3056565"/>
                <a:ext cx="2593947" cy="444383"/>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Selecteer de afbeelding die u wilt invoegen en klik op </a:t>
                </a:r>
                <a:r>
                  <a:rPr lang="nl-NL" altLang="nl-NL" sz="900" b="1">
                    <a:solidFill>
                      <a:srgbClr val="000000"/>
                    </a:solidFill>
                    <a:latin typeface="Segoe UI Light" panose="020B0502040204020203" pitchFamily="34" charset="0"/>
                    <a:cs typeface="Segoe UI Light" panose="020B0502040204020203" pitchFamily="34" charset="0"/>
                  </a:rPr>
                  <a:t>‘Invoegen’</a:t>
                </a:r>
              </a:p>
            </p:txBody>
          </p:sp>
          <p:sp>
            <p:nvSpPr>
              <p:cNvPr id="16" name="Ovaal 15">
                <a:extLst>
                  <a:ext uri="{FF2B5EF4-FFF2-40B4-BE49-F238E27FC236}">
                    <a16:creationId xmlns:a16="http://schemas.microsoft.com/office/drawing/2014/main" id="{0124837F-6354-4B08-93EC-35FD2951831A}"/>
                  </a:ext>
                </a:extLst>
              </p:cNvPr>
              <p:cNvSpPr/>
              <p:nvPr/>
            </p:nvSpPr>
            <p:spPr>
              <a:xfrm>
                <a:off x="12484226" y="491842"/>
                <a:ext cx="359744"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1</a:t>
                </a:r>
              </a:p>
            </p:txBody>
          </p:sp>
          <p:sp>
            <p:nvSpPr>
              <p:cNvPr id="17" name="Ovaal 16">
                <a:extLst>
                  <a:ext uri="{FF2B5EF4-FFF2-40B4-BE49-F238E27FC236}">
                    <a16:creationId xmlns:a16="http://schemas.microsoft.com/office/drawing/2014/main" id="{E1CBE03F-75E1-42B5-90C3-D7D8C0B91DCF}"/>
                  </a:ext>
                </a:extLst>
              </p:cNvPr>
              <p:cNvSpPr/>
              <p:nvPr/>
            </p:nvSpPr>
            <p:spPr>
              <a:xfrm>
                <a:off x="12488013" y="2500029"/>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2</a:t>
                </a:r>
              </a:p>
            </p:txBody>
          </p:sp>
          <p:cxnSp>
            <p:nvCxnSpPr>
              <p:cNvPr id="18" name="Rechte verbindingslijn 17">
                <a:extLst>
                  <a:ext uri="{FF2B5EF4-FFF2-40B4-BE49-F238E27FC236}">
                    <a16:creationId xmlns:a16="http://schemas.microsoft.com/office/drawing/2014/main" id="{93AF96C7-8812-4CA6-ADDB-EC383A2A9AFD}"/>
                  </a:ext>
                </a:extLst>
              </p:cNvPr>
              <p:cNvCxnSpPr/>
              <p:nvPr/>
            </p:nvCxnSpPr>
            <p:spPr>
              <a:xfrm>
                <a:off x="12488013" y="282348"/>
                <a:ext cx="2592053" cy="0"/>
              </a:xfrm>
              <a:prstGeom prst="line">
                <a:avLst/>
              </a:prstGeom>
              <a:noFill/>
              <a:ln w="9525" cap="flat" cmpd="sng" algn="ctr">
                <a:solidFill>
                  <a:schemeClr val="accent3"/>
                </a:solidFill>
                <a:prstDash val="solid"/>
              </a:ln>
              <a:effectLst/>
            </p:spPr>
          </p:cxnSp>
          <p:cxnSp>
            <p:nvCxnSpPr>
              <p:cNvPr id="19" name="Rechte verbindingslijn 18">
                <a:extLst>
                  <a:ext uri="{FF2B5EF4-FFF2-40B4-BE49-F238E27FC236}">
                    <a16:creationId xmlns:a16="http://schemas.microsoft.com/office/drawing/2014/main" id="{2AFCE4C9-5818-4E71-9E67-F9C3EECA5268}"/>
                  </a:ext>
                </a:extLst>
              </p:cNvPr>
              <p:cNvCxnSpPr/>
              <p:nvPr/>
            </p:nvCxnSpPr>
            <p:spPr>
              <a:xfrm>
                <a:off x="12478546" y="2303231"/>
                <a:ext cx="2593947" cy="0"/>
              </a:xfrm>
              <a:prstGeom prst="line">
                <a:avLst/>
              </a:prstGeom>
              <a:noFill/>
              <a:ln w="9525" cap="flat" cmpd="sng" algn="ctr">
                <a:solidFill>
                  <a:schemeClr val="accent3"/>
                </a:solidFill>
                <a:prstDash val="solid"/>
              </a:ln>
              <a:effectLst/>
            </p:spPr>
          </p:cxnSp>
          <p:cxnSp>
            <p:nvCxnSpPr>
              <p:cNvPr id="20" name="Rechte verbindingslijn 19">
                <a:extLst>
                  <a:ext uri="{FF2B5EF4-FFF2-40B4-BE49-F238E27FC236}">
                    <a16:creationId xmlns:a16="http://schemas.microsoft.com/office/drawing/2014/main" id="{51CA1D44-0412-4D22-94B7-287D3FD2A717}"/>
                  </a:ext>
                </a:extLst>
              </p:cNvPr>
              <p:cNvCxnSpPr/>
              <p:nvPr/>
            </p:nvCxnSpPr>
            <p:spPr>
              <a:xfrm>
                <a:off x="12470972" y="4334694"/>
                <a:ext cx="2607201" cy="0"/>
              </a:xfrm>
              <a:prstGeom prst="line">
                <a:avLst/>
              </a:prstGeom>
              <a:noFill/>
              <a:ln w="9525" cap="flat" cmpd="sng" algn="ctr">
                <a:solidFill>
                  <a:schemeClr val="accent3"/>
                </a:solidFill>
                <a:prstDash val="solid"/>
              </a:ln>
              <a:effectLst/>
            </p:spPr>
          </p:cxnSp>
          <p:pic>
            <p:nvPicPr>
              <p:cNvPr id="21" name="Icoontje afbeelding">
                <a:extLst>
                  <a:ext uri="{FF2B5EF4-FFF2-40B4-BE49-F238E27FC236}">
                    <a16:creationId xmlns:a16="http://schemas.microsoft.com/office/drawing/2014/main" id="{76517220-3582-426F-B97A-2BC8FAD939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488780" y="1490583"/>
                <a:ext cx="521075" cy="52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kstvak 33">
                <a:extLst>
                  <a:ext uri="{FF2B5EF4-FFF2-40B4-BE49-F238E27FC236}">
                    <a16:creationId xmlns:a16="http://schemas.microsoft.com/office/drawing/2014/main" id="{067BDDA6-684D-4471-9ED7-04F9EC28C30C}"/>
                  </a:ext>
                </a:extLst>
              </p:cNvPr>
              <p:cNvSpPr txBox="1">
                <a:spLocks noChangeArrowheads="1"/>
              </p:cNvSpPr>
              <p:nvPr/>
            </p:nvSpPr>
            <p:spPr bwMode="auto">
              <a:xfrm>
                <a:off x="12478546" y="5018198"/>
                <a:ext cx="2590160" cy="399944"/>
              </a:xfrm>
              <a:prstGeom prst="rect">
                <a:avLst/>
              </a:prstGeom>
              <a:noFill/>
              <a:ln>
                <a:noFill/>
              </a:ln>
            </p:spPr>
            <p:txBody>
              <a:bodyPr lIns="0" tIns="0" rIns="0" bIns="0"/>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Segoe UI Light" panose="020B0502040204020203" pitchFamily="34" charset="0"/>
                    <a:cs typeface="Segoe UI Light" panose="020B0502040204020203" pitchFamily="34" charset="0"/>
                  </a:rPr>
                  <a:t>Klik met de rechter muisknop op de miniatuurweergave van de dia en kies </a:t>
                </a:r>
                <a:r>
                  <a:rPr lang="nl-NL" altLang="nl-NL" sz="900" b="1">
                    <a:solidFill>
                      <a:srgbClr val="000000"/>
                    </a:solidFill>
                    <a:latin typeface="Segoe UI Light" panose="020B0502040204020203" pitchFamily="34" charset="0"/>
                    <a:cs typeface="Segoe UI Light" panose="020B0502040204020203" pitchFamily="34" charset="0"/>
                  </a:rPr>
                  <a:t>‘Dia herstellen’</a:t>
                </a:r>
              </a:p>
            </p:txBody>
          </p:sp>
          <p:sp>
            <p:nvSpPr>
              <p:cNvPr id="23" name="Ovaal 22">
                <a:extLst>
                  <a:ext uri="{FF2B5EF4-FFF2-40B4-BE49-F238E27FC236}">
                    <a16:creationId xmlns:a16="http://schemas.microsoft.com/office/drawing/2014/main" id="{7E6A6EAA-B544-4D8A-8B3A-4C042D8747D0}"/>
                  </a:ext>
                </a:extLst>
              </p:cNvPr>
              <p:cNvSpPr/>
              <p:nvPr/>
            </p:nvSpPr>
            <p:spPr>
              <a:xfrm>
                <a:off x="12488013" y="4533608"/>
                <a:ext cx="361637" cy="359738"/>
              </a:xfrm>
              <a:prstGeom prst="ellipse">
                <a:avLst/>
              </a:prstGeom>
              <a:solidFill>
                <a:schemeClr val="accent3"/>
              </a:solidFill>
              <a:ln w="25400" cap="flat" cmpd="sng" algn="ctr">
                <a:noFill/>
                <a:prstDash val="solid"/>
              </a:ln>
              <a:effectLst/>
            </p:spPr>
            <p:txBody>
              <a:bodyPr lIns="0" tIns="36000" rIns="0" bIns="43200" anchor="ctr"/>
              <a:lstStyle>
                <a:defPPr>
                  <a:defRPr lang="nl-NL"/>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pPr algn="ctr" defTabSz="685800" eaLnBrk="1" fontAlgn="auto" hangingPunct="1">
                  <a:spcBef>
                    <a:spcPts val="0"/>
                  </a:spcBef>
                  <a:spcAft>
                    <a:spcPts val="0"/>
                  </a:spcAft>
                  <a:defRPr/>
                </a:pPr>
                <a:r>
                  <a:rPr lang="nl-NL" sz="1050" kern="0" dirty="0">
                    <a:solidFill>
                      <a:prstClr val="white"/>
                    </a:solidFill>
                    <a:latin typeface="Segoe UI Light" panose="020B0502040204020203" pitchFamily="34" charset="0"/>
                    <a:cs typeface="Segoe UI Light" panose="020B0502040204020203" pitchFamily="34" charset="0"/>
                  </a:rPr>
                  <a:t>3</a:t>
                </a:r>
              </a:p>
            </p:txBody>
          </p:sp>
          <p:cxnSp>
            <p:nvCxnSpPr>
              <p:cNvPr id="24" name="Rechte verbindingslijn 23">
                <a:extLst>
                  <a:ext uri="{FF2B5EF4-FFF2-40B4-BE49-F238E27FC236}">
                    <a16:creationId xmlns:a16="http://schemas.microsoft.com/office/drawing/2014/main" id="{7B215344-C8E4-4334-8EFE-F0A99BEB8BA6}"/>
                  </a:ext>
                </a:extLst>
              </p:cNvPr>
              <p:cNvCxnSpPr/>
              <p:nvPr/>
            </p:nvCxnSpPr>
            <p:spPr>
              <a:xfrm>
                <a:off x="12470972" y="6863444"/>
                <a:ext cx="2607201" cy="0"/>
              </a:xfrm>
              <a:prstGeom prst="line">
                <a:avLst/>
              </a:prstGeom>
              <a:noFill/>
              <a:ln w="9525" cap="flat" cmpd="sng" algn="ctr">
                <a:solidFill>
                  <a:schemeClr val="accent3"/>
                </a:solidFill>
                <a:prstDash val="solid"/>
              </a:ln>
              <a:effectLst/>
            </p:spPr>
          </p:cxnSp>
          <p:grpSp>
            <p:nvGrpSpPr>
              <p:cNvPr id="25" name="Groep 21">
                <a:extLst>
                  <a:ext uri="{FF2B5EF4-FFF2-40B4-BE49-F238E27FC236}">
                    <a16:creationId xmlns:a16="http://schemas.microsoft.com/office/drawing/2014/main" id="{1960C419-3D05-4A78-B289-B2677391C8AF}"/>
                  </a:ext>
                </a:extLst>
              </p:cNvPr>
              <p:cNvGrpSpPr>
                <a:grpSpLocks/>
              </p:cNvGrpSpPr>
              <p:nvPr/>
            </p:nvGrpSpPr>
            <p:grpSpPr bwMode="auto">
              <a:xfrm>
                <a:off x="12483705" y="3745117"/>
                <a:ext cx="1114138" cy="297656"/>
                <a:chOff x="13560784" y="3471416"/>
                <a:chExt cx="1114138" cy="297656"/>
              </a:xfrm>
            </p:grpSpPr>
            <p:sp>
              <p:nvSpPr>
                <p:cNvPr id="41" name="Afgeronde rechthoek 37">
                  <a:extLst>
                    <a:ext uri="{FF2B5EF4-FFF2-40B4-BE49-F238E27FC236}">
                      <a16:creationId xmlns:a16="http://schemas.microsoft.com/office/drawing/2014/main" id="{82F7A20E-1FAD-46FC-8128-7FAE4D39F142}"/>
                    </a:ext>
                  </a:extLst>
                </p:cNvPr>
                <p:cNvSpPr/>
                <p:nvPr/>
              </p:nvSpPr>
              <p:spPr>
                <a:xfrm>
                  <a:off x="13561305" y="3470600"/>
                  <a:ext cx="1113314" cy="298370"/>
                </a:xfrm>
                <a:prstGeom prst="roundRect">
                  <a:avLst/>
                </a:prstGeom>
                <a:gradFill flip="none" rotWithShape="1">
                  <a:gsLst>
                    <a:gs pos="4000">
                      <a:srgbClr val="00B0F0"/>
                    </a:gs>
                    <a:gs pos="0">
                      <a:srgbClr val="0070C0"/>
                    </a:gs>
                    <a:gs pos="100000">
                      <a:srgbClr val="0070C0"/>
                    </a:gs>
                    <a:gs pos="12000">
                      <a:srgbClr val="D1EAFF"/>
                    </a:gs>
                    <a:gs pos="96000">
                      <a:srgbClr val="00B0F0"/>
                    </a:gs>
                    <a:gs pos="89000">
                      <a:srgbClr val="DDF4FF"/>
                    </a:gs>
                    <a:gs pos="43000">
                      <a:srgbClr val="D1EAFF"/>
                    </a:gs>
                    <a:gs pos="51000">
                      <a:srgbClr val="DDF4FF"/>
                    </a:gs>
                  </a:gsLst>
                  <a:lin ang="16200000" scaled="1"/>
                  <a:tileRect/>
                </a:gra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2" name="Tekstvak 41">
                  <a:extLst>
                    <a:ext uri="{FF2B5EF4-FFF2-40B4-BE49-F238E27FC236}">
                      <a16:creationId xmlns:a16="http://schemas.microsoft.com/office/drawing/2014/main" id="{3ADFF74C-8A79-4B97-849F-AA1C203A4044}"/>
                    </a:ext>
                  </a:extLst>
                </p:cNvPr>
                <p:cNvSpPr txBox="1"/>
                <p:nvPr/>
              </p:nvSpPr>
              <p:spPr>
                <a:xfrm>
                  <a:off x="13574558" y="3485412"/>
                  <a:ext cx="888001" cy="277211"/>
                </a:xfrm>
                <a:prstGeom prst="rect">
                  <a:avLst/>
                </a:prstGeom>
                <a:noFill/>
              </p:spPr>
              <p:txBody>
                <a:bodyPr anchor="ctr">
                  <a:spAutoFit/>
                </a:bodyPr>
                <a:lstStyle>
                  <a:defPPr>
                    <a:defRPr lang="nl-NL"/>
                  </a:defPPr>
                  <a:lvl1pPr marR="0" lvl="0" indent="0" algn="ctr" fontAlgn="auto">
                    <a:lnSpc>
                      <a:spcPct val="100000"/>
                    </a:lnSpc>
                    <a:spcBef>
                      <a:spcPts val="0"/>
                    </a:spcBef>
                    <a:spcAft>
                      <a:spcPts val="0"/>
                    </a:spcAft>
                    <a:buClrTx/>
                    <a:buSzTx/>
                    <a:buFontTx/>
                    <a:buNone/>
                    <a:tabLst/>
                    <a:defRPr kumimoji="0" sz="900" i="0" u="none" strike="noStrike" kern="0" cap="none" spc="0" normalizeH="0" baseline="0">
                      <a:ln>
                        <a:noFill/>
                      </a:ln>
                      <a:effectLst>
                        <a:outerShdw blurRad="25400" algn="ctr" rotWithShape="0">
                          <a:prstClr val="white"/>
                        </a:outerShdw>
                      </a:effectLst>
                      <a:uLnTx/>
                      <a:uFillTx/>
                      <a:latin typeface="Segoe UI Light" panose="020B0502040204020203" pitchFamily="34" charset="0"/>
                      <a:cs typeface="Segoe UI Light" panose="020B0502040204020203" pitchFamily="34" charset="0"/>
                    </a:defRPr>
                  </a:lvl1pPr>
                  <a:lvl2pPr fontAlgn="base">
                    <a:spcBef>
                      <a:spcPct val="0"/>
                    </a:spcBef>
                    <a:spcAft>
                      <a:spcPct val="0"/>
                    </a:spcAft>
                    <a:defRPr>
                      <a:latin typeface="Arial" charset="0"/>
                      <a:cs typeface="Arial" charset="0"/>
                    </a:defRPr>
                  </a:lvl2pPr>
                  <a:lvl3pPr fontAlgn="base">
                    <a:spcBef>
                      <a:spcPct val="0"/>
                    </a:spcBef>
                    <a:spcAft>
                      <a:spcPct val="0"/>
                    </a:spcAft>
                    <a:defRPr>
                      <a:latin typeface="Arial" charset="0"/>
                      <a:cs typeface="Arial" charset="0"/>
                    </a:defRPr>
                  </a:lvl3pPr>
                  <a:lvl4pPr fontAlgn="base">
                    <a:spcBef>
                      <a:spcPct val="0"/>
                    </a:spcBef>
                    <a:spcAft>
                      <a:spcPct val="0"/>
                    </a:spcAft>
                    <a:defRPr>
                      <a:latin typeface="Arial" charset="0"/>
                      <a:cs typeface="Arial" charset="0"/>
                    </a:defRPr>
                  </a:lvl4pPr>
                  <a:lvl5pPr fontAlgn="base">
                    <a:spcBef>
                      <a:spcPct val="0"/>
                    </a:spcBef>
                    <a:spcAft>
                      <a:spcPct val="0"/>
                    </a:spcAft>
                    <a:defRPr>
                      <a:latin typeface="Arial" charset="0"/>
                      <a:cs typeface="Arial" charset="0"/>
                    </a:defRPr>
                  </a:lvl5pPr>
                  <a:lvl6pPr>
                    <a:defRPr>
                      <a:latin typeface="Arial" charset="0"/>
                      <a:cs typeface="Arial" charset="0"/>
                    </a:defRPr>
                  </a:lvl6pPr>
                  <a:lvl7pPr>
                    <a:defRPr>
                      <a:latin typeface="Arial" charset="0"/>
                      <a:cs typeface="Arial" charset="0"/>
                    </a:defRPr>
                  </a:lvl7pPr>
                  <a:lvl8pPr>
                    <a:defRPr>
                      <a:latin typeface="Arial" charset="0"/>
                      <a:cs typeface="Arial" charset="0"/>
                    </a:defRPr>
                  </a:lvl8pPr>
                  <a:lvl9pPr>
                    <a:defRPr>
                      <a:latin typeface="Arial" charset="0"/>
                      <a:cs typeface="Arial" charset="0"/>
                    </a:defRPr>
                  </a:lvl9pPr>
                </a:lstStyle>
                <a:p>
                  <a:pPr defTabSz="685800" eaLnBrk="1" hangingPunct="1">
                    <a:defRPr/>
                  </a:pPr>
                  <a:r>
                    <a:rPr lang="nl-NL" sz="750" dirty="0">
                      <a:solidFill>
                        <a:prstClr val="black"/>
                      </a:solidFill>
                    </a:rPr>
                    <a:t>Invoegen</a:t>
                  </a:r>
                </a:p>
              </p:txBody>
            </p:sp>
            <p:cxnSp>
              <p:nvCxnSpPr>
                <p:cNvPr id="43" name="Rechte verbindingslijn 39">
                  <a:extLst>
                    <a:ext uri="{FF2B5EF4-FFF2-40B4-BE49-F238E27FC236}">
                      <a16:creationId xmlns:a16="http://schemas.microsoft.com/office/drawing/2014/main" id="{CD437037-81DB-4543-82CE-8A64FFFC035A}"/>
                    </a:ext>
                  </a:extLst>
                </p:cNvPr>
                <p:cNvCxnSpPr>
                  <a:cxnSpLocks noChangeShapeType="1"/>
                </p:cNvCxnSpPr>
                <p:nvPr/>
              </p:nvCxnSpPr>
              <p:spPr bwMode="auto">
                <a:xfrm>
                  <a:off x="14461905" y="3507058"/>
                  <a:ext cx="0" cy="224432"/>
                </a:xfrm>
                <a:prstGeom prst="line">
                  <a:avLst/>
                </a:prstGeom>
                <a:noFill/>
                <a:ln w="9525" algn="ctr">
                  <a:solidFill>
                    <a:srgbClr val="000000"/>
                  </a:solidFill>
                  <a:round/>
                  <a:headEnd/>
                  <a:tailEnd/>
                </a:ln>
                <a:extLst>
                  <a:ext uri="{909E8E84-426E-40DD-AFC4-6F175D3DCCD1}">
                    <a14:hiddenFill xmlns:a14="http://schemas.microsoft.com/office/drawing/2010/main">
                      <a:noFill/>
                    </a14:hiddenFill>
                  </a:ext>
                </a:extLst>
              </p:spPr>
            </p:cxnSp>
            <p:sp>
              <p:nvSpPr>
                <p:cNvPr id="44" name="Gelijkbenige driehoek 43">
                  <a:extLst>
                    <a:ext uri="{FF2B5EF4-FFF2-40B4-BE49-F238E27FC236}">
                      <a16:creationId xmlns:a16="http://schemas.microsoft.com/office/drawing/2014/main" id="{E071BE0F-C770-400D-BD8E-620E6168065F}"/>
                    </a:ext>
                  </a:extLst>
                </p:cNvPr>
                <p:cNvSpPr/>
                <p:nvPr/>
              </p:nvSpPr>
              <p:spPr>
                <a:xfrm rot="10800000">
                  <a:off x="14517467" y="3599682"/>
                  <a:ext cx="106030" cy="57136"/>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grpSp>
            <p:nvGrpSpPr>
              <p:cNvPr id="26" name="Groep 22">
                <a:extLst>
                  <a:ext uri="{FF2B5EF4-FFF2-40B4-BE49-F238E27FC236}">
                    <a16:creationId xmlns:a16="http://schemas.microsoft.com/office/drawing/2014/main" id="{DA6C6B07-8459-42C5-AE1B-236EA4D3B8C8}"/>
                  </a:ext>
                </a:extLst>
              </p:cNvPr>
              <p:cNvGrpSpPr>
                <a:grpSpLocks/>
              </p:cNvGrpSpPr>
              <p:nvPr/>
            </p:nvGrpSpPr>
            <p:grpSpPr bwMode="auto">
              <a:xfrm>
                <a:off x="13317310" y="6137670"/>
                <a:ext cx="1750842" cy="564707"/>
                <a:chOff x="13098875" y="6031678"/>
                <a:chExt cx="1969277" cy="635161"/>
              </a:xfrm>
            </p:grpSpPr>
            <p:sp>
              <p:nvSpPr>
                <p:cNvPr id="27" name="Rechthoek 26">
                  <a:extLst>
                    <a:ext uri="{FF2B5EF4-FFF2-40B4-BE49-F238E27FC236}">
                      <a16:creationId xmlns:a16="http://schemas.microsoft.com/office/drawing/2014/main" id="{7E26CB6D-2142-4A1A-9516-3431FE3BB117}"/>
                    </a:ext>
                  </a:extLst>
                </p:cNvPr>
                <p:cNvSpPr/>
                <p:nvPr/>
              </p:nvSpPr>
              <p:spPr>
                <a:xfrm>
                  <a:off x="13103144" y="6031620"/>
                  <a:ext cx="1959243" cy="537907"/>
                </a:xfrm>
                <a:prstGeom prst="rect">
                  <a:avLst/>
                </a:prstGeom>
                <a:solidFill>
                  <a:sysClr val="window" lastClr="FFFFFF"/>
                </a:solidFill>
                <a:ln w="25400" cap="flat" cmpd="sng" algn="ctr">
                  <a:noFill/>
                  <a:prstDash val="solid"/>
                </a:ln>
                <a:effectLst>
                  <a:outerShdw blurRad="63500" sx="102000" sy="102000" algn="ctr" rotWithShape="0">
                    <a:prstClr val="black">
                      <a:alpha val="40000"/>
                    </a:prstClr>
                  </a:outerShdw>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28" name="Groep 24">
                  <a:extLst>
                    <a:ext uri="{FF2B5EF4-FFF2-40B4-BE49-F238E27FC236}">
                      <a16:creationId xmlns:a16="http://schemas.microsoft.com/office/drawing/2014/main" id="{71513C33-1BE5-4BDA-B668-EA1ED5EF6E5E}"/>
                    </a:ext>
                  </a:extLst>
                </p:cNvPr>
                <p:cNvGrpSpPr>
                  <a:grpSpLocks/>
                </p:cNvGrpSpPr>
                <p:nvPr/>
              </p:nvGrpSpPr>
              <p:grpSpPr bwMode="auto">
                <a:xfrm>
                  <a:off x="13098875" y="6031679"/>
                  <a:ext cx="1969277" cy="542924"/>
                  <a:chOff x="13164976" y="6054428"/>
                  <a:chExt cx="1969277" cy="542924"/>
                </a:xfrm>
              </p:grpSpPr>
              <p:sp>
                <p:nvSpPr>
                  <p:cNvPr id="31" name="Rechthoek 30">
                    <a:extLst>
                      <a:ext uri="{FF2B5EF4-FFF2-40B4-BE49-F238E27FC236}">
                        <a16:creationId xmlns:a16="http://schemas.microsoft.com/office/drawing/2014/main" id="{80BC8E4A-E586-44DE-8D0F-ACB5E1069AE5}"/>
                      </a:ext>
                    </a:extLst>
                  </p:cNvPr>
                  <p:cNvSpPr/>
                  <p:nvPr/>
                </p:nvSpPr>
                <p:spPr>
                  <a:xfrm>
                    <a:off x="13164985" y="6054368"/>
                    <a:ext cx="1969890" cy="542668"/>
                  </a:xfrm>
                  <a:prstGeom prst="rect">
                    <a:avLst/>
                  </a:prstGeom>
                  <a:solidFill>
                    <a:sysClr val="window" lastClr="FFFFFF"/>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nvGrpSpPr>
                  <p:cNvPr id="32" name="Groep 28">
                    <a:extLst>
                      <a:ext uri="{FF2B5EF4-FFF2-40B4-BE49-F238E27FC236}">
                        <a16:creationId xmlns:a16="http://schemas.microsoft.com/office/drawing/2014/main" id="{C4D10166-3CB8-479A-85D8-71264B8BCC41}"/>
                      </a:ext>
                    </a:extLst>
                  </p:cNvPr>
                  <p:cNvGrpSpPr>
                    <a:grpSpLocks/>
                  </p:cNvGrpSpPr>
                  <p:nvPr/>
                </p:nvGrpSpPr>
                <p:grpSpPr bwMode="auto">
                  <a:xfrm>
                    <a:off x="13214777" y="6112607"/>
                    <a:ext cx="145227" cy="129517"/>
                    <a:chOff x="12287399" y="5999447"/>
                    <a:chExt cx="194830" cy="173755"/>
                  </a:xfrm>
                </p:grpSpPr>
                <p:sp>
                  <p:nvSpPr>
                    <p:cNvPr id="35" name="Afgeronde rechthoek 31">
                      <a:extLst>
                        <a:ext uri="{FF2B5EF4-FFF2-40B4-BE49-F238E27FC236}">
                          <a16:creationId xmlns:a16="http://schemas.microsoft.com/office/drawing/2014/main" id="{859F9DAB-CA89-4BF3-9A9E-37479CED6449}"/>
                        </a:ext>
                      </a:extLst>
                    </p:cNvPr>
                    <p:cNvSpPr/>
                    <p:nvPr/>
                  </p:nvSpPr>
                  <p:spPr>
                    <a:xfrm>
                      <a:off x="12286310" y="5997951"/>
                      <a:ext cx="197134" cy="175620"/>
                    </a:xfrm>
                    <a:prstGeom prst="roundRect">
                      <a:avLst/>
                    </a:prstGeom>
                    <a:solidFill>
                      <a:sysClr val="window" lastClr="FFFFFF">
                        <a:lumMod val="95000"/>
                      </a:sysClr>
                    </a:solidFill>
                    <a:ln w="6350" cap="flat" cmpd="sng" algn="ctr">
                      <a:solidFill>
                        <a:srgbClr val="00ADEE">
                          <a:lumMod val="50000"/>
                        </a:srgbClr>
                      </a:solid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6" name="Rechthoek 35">
                      <a:extLst>
                        <a:ext uri="{FF2B5EF4-FFF2-40B4-BE49-F238E27FC236}">
                          <a16:creationId xmlns:a16="http://schemas.microsoft.com/office/drawing/2014/main" id="{52BA5574-8E44-48B0-BC07-8C1C467573D7}"/>
                        </a:ext>
                      </a:extLst>
                    </p:cNvPr>
                    <p:cNvSpPr/>
                    <p:nvPr/>
                  </p:nvSpPr>
                  <p:spPr>
                    <a:xfrm>
                      <a:off x="12309166" y="6061812"/>
                      <a:ext cx="68568" cy="92600"/>
                    </a:xfrm>
                    <a:prstGeom prst="rect">
                      <a:avLst/>
                    </a:prstGeom>
                    <a:solidFill>
                      <a:sysClr val="window" lastClr="FFFFFF">
                        <a:lumMod val="7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7" name="Rechthoek 36">
                      <a:extLst>
                        <a:ext uri="{FF2B5EF4-FFF2-40B4-BE49-F238E27FC236}">
                          <a16:creationId xmlns:a16="http://schemas.microsoft.com/office/drawing/2014/main" id="{FB44B65F-F152-467D-A100-66D0FA0BB2C9}"/>
                        </a:ext>
                      </a:extLst>
                    </p:cNvPr>
                    <p:cNvSpPr/>
                    <p:nvPr/>
                  </p:nvSpPr>
                  <p:spPr>
                    <a:xfrm>
                      <a:off x="12312024" y="6023495"/>
                      <a:ext cx="145706" cy="19158"/>
                    </a:xfrm>
                    <a:prstGeom prst="rect">
                      <a:avLst/>
                    </a:prstGeom>
                    <a:solidFill>
                      <a:sysClr val="window" lastClr="FFFFFF">
                        <a:lumMod val="50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8" name="Rechthoek 37">
                      <a:extLst>
                        <a:ext uri="{FF2B5EF4-FFF2-40B4-BE49-F238E27FC236}">
                          <a16:creationId xmlns:a16="http://schemas.microsoft.com/office/drawing/2014/main" id="{0D4F99DE-B219-4A93-A3E4-FAC112400706}"/>
                        </a:ext>
                      </a:extLst>
                    </p:cNvPr>
                    <p:cNvSpPr/>
                    <p:nvPr/>
                  </p:nvSpPr>
                  <p:spPr>
                    <a:xfrm>
                      <a:off x="12394876" y="6065006"/>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39" name="Rechthoek 38">
                      <a:extLst>
                        <a:ext uri="{FF2B5EF4-FFF2-40B4-BE49-F238E27FC236}">
                          <a16:creationId xmlns:a16="http://schemas.microsoft.com/office/drawing/2014/main" id="{1D9F5419-C6E6-4DD2-A915-3F0CD85F513A}"/>
                        </a:ext>
                      </a:extLst>
                    </p:cNvPr>
                    <p:cNvSpPr/>
                    <p:nvPr/>
                  </p:nvSpPr>
                  <p:spPr>
                    <a:xfrm>
                      <a:off x="12397734" y="6100129"/>
                      <a:ext cx="4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sp>
                  <p:nvSpPr>
                    <p:cNvPr id="40" name="Rechthoek 39">
                      <a:extLst>
                        <a:ext uri="{FF2B5EF4-FFF2-40B4-BE49-F238E27FC236}">
                          <a16:creationId xmlns:a16="http://schemas.microsoft.com/office/drawing/2014/main" id="{C5F8E348-97C7-4388-BAF9-6063A02042DF}"/>
                        </a:ext>
                      </a:extLst>
                    </p:cNvPr>
                    <p:cNvSpPr/>
                    <p:nvPr/>
                  </p:nvSpPr>
                  <p:spPr>
                    <a:xfrm>
                      <a:off x="12394876" y="6135253"/>
                      <a:ext cx="62854" cy="12772"/>
                    </a:xfrm>
                    <a:prstGeom prst="rect">
                      <a:avLst/>
                    </a:prstGeom>
                    <a:solidFill>
                      <a:sysClr val="window" lastClr="FFFFFF">
                        <a:lumMod val="65000"/>
                      </a:sysClr>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33" name="Rechthoek 32">
                    <a:extLst>
                      <a:ext uri="{FF2B5EF4-FFF2-40B4-BE49-F238E27FC236}">
                        <a16:creationId xmlns:a16="http://schemas.microsoft.com/office/drawing/2014/main" id="{F27E4C78-987B-40F0-972A-FA246EC0F9D1}"/>
                      </a:ext>
                    </a:extLst>
                  </p:cNvPr>
                  <p:cNvSpPr/>
                  <p:nvPr/>
                </p:nvSpPr>
                <p:spPr>
                  <a:xfrm>
                    <a:off x="13424798" y="6061509"/>
                    <a:ext cx="713419" cy="330836"/>
                  </a:xfrm>
                  <a:prstGeom prst="rect">
                    <a:avLst/>
                  </a:prstGeom>
                </p:spPr>
                <p:txBody>
                  <a:bodyPr wrap="none">
                    <a:spAutoFit/>
                  </a:bodyPr>
                  <a:lstStyle/>
                  <a:p>
                    <a:pPr defTabSz="685800" eaLnBrk="1" fontAlgn="auto" hangingPunct="1">
                      <a:spcBef>
                        <a:spcPts val="0"/>
                      </a:spcBef>
                      <a:spcAft>
                        <a:spcPts val="0"/>
                      </a:spcAft>
                      <a:defRPr/>
                    </a:pPr>
                    <a:r>
                      <a:rPr lang="nl-NL" sz="825" kern="0" dirty="0">
                        <a:solidFill>
                          <a:prstClr val="black"/>
                        </a:solidFill>
                        <a:latin typeface="+mn-lt"/>
                        <a:cs typeface="+mn-cs"/>
                      </a:rPr>
                      <a:t>Indeling</a:t>
                    </a:r>
                  </a:p>
                </p:txBody>
              </p:sp>
              <p:sp>
                <p:nvSpPr>
                  <p:cNvPr id="34" name="Gelijkbenige driehoek 33">
                    <a:extLst>
                      <a:ext uri="{FF2B5EF4-FFF2-40B4-BE49-F238E27FC236}">
                        <a16:creationId xmlns:a16="http://schemas.microsoft.com/office/drawing/2014/main" id="{068AF1E2-496F-4F54-97D5-CCD048DAFF4C}"/>
                      </a:ext>
                    </a:extLst>
                  </p:cNvPr>
                  <p:cNvSpPr/>
                  <p:nvPr/>
                </p:nvSpPr>
                <p:spPr>
                  <a:xfrm rot="5400000">
                    <a:off x="14953672" y="6149383"/>
                    <a:ext cx="104725" cy="57500"/>
                  </a:xfrm>
                  <a:prstGeom prst="triangle">
                    <a:avLst/>
                  </a:prstGeom>
                  <a:solidFill>
                    <a:sysClr val="windowText" lastClr="000000"/>
                  </a:solidFill>
                  <a:ln w="25400" cap="flat" cmpd="sng" algn="ctr">
                    <a:noFill/>
                    <a:prstDash val="solid"/>
                  </a:ln>
                  <a:effectLst/>
                </p:spPr>
                <p:txBody>
                  <a:bodyPr anchor="ctr"/>
                  <a:lstStyle/>
                  <a:p>
                    <a:pPr algn="ctr" defTabSz="685800" eaLnBrk="1" fontAlgn="auto" hangingPunct="1">
                      <a:spcBef>
                        <a:spcPts val="0"/>
                      </a:spcBef>
                      <a:spcAft>
                        <a:spcPts val="0"/>
                      </a:spcAft>
                      <a:defRPr/>
                    </a:pPr>
                    <a:endParaRPr lang="nl-NL" sz="1350" kern="0" dirty="0">
                      <a:solidFill>
                        <a:prstClr val="white"/>
                      </a:solidFill>
                      <a:latin typeface="Calibri"/>
                      <a:cs typeface="+mn-cs"/>
                    </a:endParaRPr>
                  </a:p>
                </p:txBody>
              </p:sp>
            </p:grpSp>
            <p:sp>
              <p:nvSpPr>
                <p:cNvPr id="29" name="Afgeronde rechthoek 25">
                  <a:extLst>
                    <a:ext uri="{FF2B5EF4-FFF2-40B4-BE49-F238E27FC236}">
                      <a16:creationId xmlns:a16="http://schemas.microsoft.com/office/drawing/2014/main" id="{B1C381E1-5E63-44CC-99C6-0284C4B1EC30}"/>
                    </a:ext>
                  </a:extLst>
                </p:cNvPr>
                <p:cNvSpPr>
                  <a:spLocks noChangeArrowheads="1"/>
                </p:cNvSpPr>
                <p:nvPr/>
              </p:nvSpPr>
              <p:spPr bwMode="auto">
                <a:xfrm>
                  <a:off x="13098884" y="6300574"/>
                  <a:ext cx="1963502" cy="268953"/>
                </a:xfrm>
                <a:prstGeom prst="roundRect">
                  <a:avLst>
                    <a:gd name="adj" fmla="val 16667"/>
                  </a:avLst>
                </a:prstGeom>
                <a:gradFill rotWithShape="0">
                  <a:gsLst>
                    <a:gs pos="0">
                      <a:srgbClr val="FFF2BD"/>
                    </a:gs>
                    <a:gs pos="34000">
                      <a:srgbClr val="FFE98B"/>
                    </a:gs>
                    <a:gs pos="59000">
                      <a:srgbClr val="FFE98B"/>
                    </a:gs>
                    <a:gs pos="78000">
                      <a:srgbClr val="FFF5C9"/>
                    </a:gs>
                    <a:gs pos="100000">
                      <a:srgbClr val="FFF5C9"/>
                    </a:gs>
                  </a:gsLst>
                  <a:lin ang="5400000"/>
                </a:gradFill>
                <a:ln w="6350" algn="ctr">
                  <a:solidFill>
                    <a:srgbClr val="FFC000"/>
                  </a:solidFill>
                  <a:round/>
                  <a:headEnd/>
                  <a:tailEnd/>
                </a:ln>
              </p:spPr>
              <p:txBody>
                <a:bodyPr lIns="324000" anchor="ctr"/>
                <a:lstStyle>
                  <a:lvl1pPr defTabSz="685800">
                    <a:defRPr>
                      <a:solidFill>
                        <a:schemeClr val="tx1"/>
                      </a:solidFill>
                      <a:latin typeface="Arial" panose="020B0604020202020204" pitchFamily="34" charset="0"/>
                      <a:cs typeface="Arial" panose="020B0604020202020204" pitchFamily="34" charset="0"/>
                    </a:defRPr>
                  </a:lvl1pPr>
                  <a:lvl2pPr marL="742950" indent="-285750" defTabSz="685800">
                    <a:defRPr>
                      <a:solidFill>
                        <a:schemeClr val="tx1"/>
                      </a:solidFill>
                      <a:latin typeface="Arial" panose="020B0604020202020204" pitchFamily="34" charset="0"/>
                      <a:cs typeface="Arial" panose="020B0604020202020204" pitchFamily="34" charset="0"/>
                    </a:defRPr>
                  </a:lvl2pPr>
                  <a:lvl3pPr marL="1143000" indent="-228600" defTabSz="685800">
                    <a:defRPr>
                      <a:solidFill>
                        <a:schemeClr val="tx1"/>
                      </a:solidFill>
                      <a:latin typeface="Arial" panose="020B0604020202020204" pitchFamily="34" charset="0"/>
                      <a:cs typeface="Arial" panose="020B0604020202020204" pitchFamily="34" charset="0"/>
                    </a:defRPr>
                  </a:lvl3pPr>
                  <a:lvl4pPr marL="1600200" indent="-228600" defTabSz="685800">
                    <a:defRPr>
                      <a:solidFill>
                        <a:schemeClr val="tx1"/>
                      </a:solidFill>
                      <a:latin typeface="Arial" panose="020B0604020202020204" pitchFamily="34" charset="0"/>
                      <a:cs typeface="Arial" panose="020B0604020202020204" pitchFamily="34" charset="0"/>
                    </a:defRPr>
                  </a:lvl4pPr>
                  <a:lvl5pPr marL="2057400" indent="-228600" defTabSz="685800">
                    <a:defRPr>
                      <a:solidFill>
                        <a:schemeClr val="tx1"/>
                      </a:solidFill>
                      <a:latin typeface="Arial" panose="020B0604020202020204" pitchFamily="34" charset="0"/>
                      <a:cs typeface="Arial" panose="020B0604020202020204" pitchFamily="34" charset="0"/>
                    </a:defRPr>
                  </a:lvl5pPr>
                  <a:lvl6pPr marL="25146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6858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defRPr/>
                  </a:pPr>
                  <a:r>
                    <a:rPr lang="nl-NL" altLang="nl-NL" sz="900">
                      <a:solidFill>
                        <a:srgbClr val="000000"/>
                      </a:solidFill>
                      <a:latin typeface="Calibri" panose="020F0502020204030204" pitchFamily="34" charset="0"/>
                    </a:rPr>
                    <a:t>Dia herstellen</a:t>
                  </a:r>
                </a:p>
              </p:txBody>
            </p:sp>
            <p:pic>
              <p:nvPicPr>
                <p:cNvPr id="30" name="Picture 3">
                  <a:extLst>
                    <a:ext uri="{FF2B5EF4-FFF2-40B4-BE49-F238E27FC236}">
                      <a16:creationId xmlns:a16="http://schemas.microsoft.com/office/drawing/2014/main" id="{B3F482CD-BDDF-4478-B6E1-25D674F697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49717" y="6378357"/>
                  <a:ext cx="178436" cy="2884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grpSp>
      <p:sp>
        <p:nvSpPr>
          <p:cNvPr id="6" name="Tijdelijke aanduiding voor afbeelding 4"/>
          <p:cNvSpPr>
            <a:spLocks noGrp="1"/>
          </p:cNvSpPr>
          <p:nvPr>
            <p:ph type="pic" sz="quarter" idx="10"/>
          </p:nvPr>
        </p:nvSpPr>
        <p:spPr>
          <a:xfrm>
            <a:off x="0" y="0"/>
            <a:ext cx="9144000" cy="5143499"/>
          </a:xfrm>
          <a:solidFill>
            <a:schemeClr val="bg1">
              <a:lumMod val="85000"/>
            </a:schemeClr>
          </a:solidFill>
        </p:spPr>
        <p:txBody>
          <a:bodyPr bIns="684000" rtlCol="0" anchor="ctr">
            <a:normAutofit/>
          </a:bodyPr>
          <a:lstStyle>
            <a:lvl1pPr marL="0" indent="0" algn="ctr">
              <a:buNone/>
              <a:defRPr lang="nl-NL" sz="1600" i="1" kern="1200" dirty="0">
                <a:solidFill>
                  <a:schemeClr val="tx1"/>
                </a:solidFill>
                <a:latin typeface="+mn-lt"/>
                <a:ea typeface="+mn-ea"/>
                <a:cs typeface="+mn-cs"/>
              </a:defRPr>
            </a:lvl1pPr>
          </a:lstStyle>
          <a:p>
            <a:pPr lvl="0"/>
            <a:r>
              <a:rPr lang="nl-NL" noProof="0"/>
              <a:t>Klik op het pictogram als u een afbeelding wilt toevoegen</a:t>
            </a:r>
            <a:endParaRPr lang="nl-NL" noProof="0" dirty="0"/>
          </a:p>
        </p:txBody>
      </p:sp>
      <p:sp>
        <p:nvSpPr>
          <p:cNvPr id="11" name="Tijdelijke aanduiding voor tekst 10"/>
          <p:cNvSpPr>
            <a:spLocks noGrp="1"/>
          </p:cNvSpPr>
          <p:nvPr>
            <p:ph type="body" sz="quarter" idx="11"/>
          </p:nvPr>
        </p:nvSpPr>
        <p:spPr>
          <a:xfrm flipH="1">
            <a:off x="0" y="2144792"/>
            <a:ext cx="4094463" cy="2998708"/>
          </a:xfrm>
          <a:custGeom>
            <a:avLst/>
            <a:gdLst>
              <a:gd name="connsiteX0" fmla="*/ 3244902 w 4094463"/>
              <a:gd name="connsiteY0" fmla="*/ 286 h 2998708"/>
              <a:gd name="connsiteX1" fmla="*/ 0 w 4094463"/>
              <a:gd name="connsiteY1" fmla="*/ 1349890 h 2998708"/>
              <a:gd name="connsiteX2" fmla="*/ 766930 w 4094463"/>
              <a:gd name="connsiteY2" fmla="*/ 2998708 h 2998708"/>
              <a:gd name="connsiteX3" fmla="*/ 4094463 w 4094463"/>
              <a:gd name="connsiteY3" fmla="*/ 2998708 h 2998708"/>
              <a:gd name="connsiteX4" fmla="*/ 4094463 w 4094463"/>
              <a:gd name="connsiteY4" fmla="*/ 87472 h 2998708"/>
              <a:gd name="connsiteX5" fmla="*/ 3244902 w 4094463"/>
              <a:gd name="connsiteY5" fmla="*/ 286 h 29987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94463" h="2998708">
                <a:moveTo>
                  <a:pt x="3244902" y="286"/>
                </a:moveTo>
                <a:cubicBezTo>
                  <a:pt x="2295217" y="-10230"/>
                  <a:pt x="1087266" y="266857"/>
                  <a:pt x="0" y="1349890"/>
                </a:cubicBezTo>
                <a:lnTo>
                  <a:pt x="766930" y="2998708"/>
                </a:lnTo>
                <a:lnTo>
                  <a:pt x="4094463" y="2998708"/>
                </a:lnTo>
                <a:lnTo>
                  <a:pt x="4094463" y="87472"/>
                </a:lnTo>
                <a:cubicBezTo>
                  <a:pt x="3849329" y="39253"/>
                  <a:pt x="3561464" y="3791"/>
                  <a:pt x="3244902" y="286"/>
                </a:cubicBezTo>
                <a:close/>
              </a:path>
            </a:pathLst>
          </a:custGeom>
          <a:solidFill>
            <a:srgbClr val="005ABA">
              <a:alpha val="90000"/>
            </a:srgbClr>
          </a:solidFill>
          <a:ln w="3175">
            <a:noFill/>
          </a:ln>
        </p:spPr>
        <p:txBody>
          <a:bodyPr anchor="ctr">
            <a:noAutofit/>
          </a:bodyPr>
          <a:lstStyle>
            <a:lvl1pPr marL="0" indent="0" algn="ctr">
              <a:buNone/>
              <a:defRPr sz="100">
                <a:solidFill>
                  <a:srgbClr val="6EB12D"/>
                </a:solidFill>
              </a:defRPr>
            </a:lvl1pPr>
          </a:lstStyle>
          <a:p>
            <a:pPr lvl="0"/>
            <a:r>
              <a:rPr lang="nl-NL"/>
              <a:t>Klik om de modelstijlen te bewerken</a:t>
            </a:r>
          </a:p>
        </p:txBody>
      </p:sp>
      <p:sp>
        <p:nvSpPr>
          <p:cNvPr id="8" name="Titel 1"/>
          <p:cNvSpPr>
            <a:spLocks noGrp="1"/>
          </p:cNvSpPr>
          <p:nvPr>
            <p:ph type="ctrTitle"/>
          </p:nvPr>
        </p:nvSpPr>
        <p:spPr>
          <a:xfrm>
            <a:off x="457628" y="3260921"/>
            <a:ext cx="3089439" cy="352970"/>
          </a:xfrm>
        </p:spPr>
        <p:txBody>
          <a:bodyPr tIns="0" anchor="t">
            <a:noAutofit/>
          </a:bodyPr>
          <a:lstStyle>
            <a:lvl1pPr algn="l">
              <a:defRPr sz="2400" b="1" i="1">
                <a:solidFill>
                  <a:schemeClr val="bg1"/>
                </a:solidFill>
              </a:defRPr>
            </a:lvl1pPr>
          </a:lstStyle>
          <a:p>
            <a:r>
              <a:rPr lang="nl-NL"/>
              <a:t>Klik om de stijl te bewerken</a:t>
            </a:r>
            <a:endParaRPr lang="nl-NL" dirty="0"/>
          </a:p>
        </p:txBody>
      </p:sp>
      <p:sp>
        <p:nvSpPr>
          <p:cNvPr id="9" name="Tijdelijke aanduiding voor tekst 6"/>
          <p:cNvSpPr>
            <a:spLocks noGrp="1"/>
          </p:cNvSpPr>
          <p:nvPr>
            <p:ph type="body" sz="quarter" idx="12"/>
          </p:nvPr>
        </p:nvSpPr>
        <p:spPr>
          <a:xfrm>
            <a:off x="457628" y="3798738"/>
            <a:ext cx="3089439" cy="338585"/>
          </a:xfrm>
        </p:spPr>
        <p:txBody>
          <a:bodyPr>
            <a:noAutofit/>
          </a:bodyPr>
          <a:lstStyle>
            <a:lvl1pPr marL="0" indent="0">
              <a:buNone/>
              <a:defRPr sz="1600" b="0" i="1">
                <a:solidFill>
                  <a:schemeClr val="bg1"/>
                </a:solidFill>
              </a:defRPr>
            </a:lvl1pPr>
          </a:lstStyle>
          <a:p>
            <a:pPr lvl="0"/>
            <a:r>
              <a:rPr lang="nl-NL"/>
              <a:t>Klik om de modelstijlen te bewerken</a:t>
            </a:r>
          </a:p>
        </p:txBody>
      </p:sp>
    </p:spTree>
    <p:extLst>
      <p:ext uri="{BB962C8B-B14F-4D97-AF65-F5344CB8AC3E}">
        <p14:creationId xmlns:p14="http://schemas.microsoft.com/office/powerpoint/2010/main" val="3570782906"/>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Slotpagina">
    <p:spTree>
      <p:nvGrpSpPr>
        <p:cNvPr id="1" name=""/>
        <p:cNvGrpSpPr/>
        <p:nvPr/>
      </p:nvGrpSpPr>
      <p:grpSpPr>
        <a:xfrm>
          <a:off x="0" y="0"/>
          <a:ext cx="0" cy="0"/>
          <a:chOff x="0" y="0"/>
          <a:chExt cx="0" cy="0"/>
        </a:xfrm>
      </p:grpSpPr>
      <p:sp>
        <p:nvSpPr>
          <p:cNvPr id="6" name="Rechthoek 5">
            <a:extLst>
              <a:ext uri="{FF2B5EF4-FFF2-40B4-BE49-F238E27FC236}">
                <a16:creationId xmlns:a16="http://schemas.microsoft.com/office/drawing/2014/main" id="{44AA28EA-0B63-42A3-82DC-7FBE48A177A7}"/>
              </a:ext>
            </a:extLst>
          </p:cNvPr>
          <p:cNvSpPr/>
          <p:nvPr userDrawn="1"/>
        </p:nvSpPr>
        <p:spPr>
          <a:xfrm>
            <a:off x="0" y="-7938"/>
            <a:ext cx="9156700" cy="5151438"/>
          </a:xfrm>
          <a:prstGeom prst="rect">
            <a:avLst/>
          </a:prstGeom>
          <a:solidFill>
            <a:srgbClr val="005ABA"/>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fontAlgn="auto" hangingPunct="1">
              <a:spcBef>
                <a:spcPts val="0"/>
              </a:spcBef>
              <a:spcAft>
                <a:spcPts val="0"/>
              </a:spcAft>
              <a:defRPr/>
            </a:pPr>
            <a:endParaRPr lang="nl-NL"/>
          </a:p>
        </p:txBody>
      </p:sp>
      <p:pic>
        <p:nvPicPr>
          <p:cNvPr id="7" name="Afbeelding 7">
            <a:extLst>
              <a:ext uri="{FF2B5EF4-FFF2-40B4-BE49-F238E27FC236}">
                <a16:creationId xmlns:a16="http://schemas.microsoft.com/office/drawing/2014/main" id="{052C0AC6-1DE5-49E4-A878-2734C3A56EC5}"/>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59363" y="2152650"/>
            <a:ext cx="4097337" cy="299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kstvak 7">
            <a:extLst>
              <a:ext uri="{FF2B5EF4-FFF2-40B4-BE49-F238E27FC236}">
                <a16:creationId xmlns:a16="http://schemas.microsoft.com/office/drawing/2014/main" id="{54A14FD3-D1CD-4429-BC5A-6FACF55AB4E2}"/>
              </a:ext>
            </a:extLst>
          </p:cNvPr>
          <p:cNvSpPr txBox="1">
            <a:spLocks noChangeArrowheads="1"/>
          </p:cNvSpPr>
          <p:nvPr userDrawn="1"/>
        </p:nvSpPr>
        <p:spPr bwMode="auto">
          <a:xfrm>
            <a:off x="420688" y="3651250"/>
            <a:ext cx="4557712" cy="1420813"/>
          </a:xfrm>
          <a:prstGeom prst="rect">
            <a:avLst/>
          </a:prstGeom>
          <a:noFill/>
          <a:ln>
            <a:noFill/>
          </a:ln>
        </p:spPr>
        <p:txBody>
          <a:bodyPr lIns="0" tIns="0" rIns="0" bIns="0">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4572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114000"/>
              </a:lnSpc>
              <a:defRPr/>
            </a:pPr>
            <a:r>
              <a:rPr lang="nl-NL" altLang="nl-NL" sz="900" i="1">
                <a:solidFill>
                  <a:schemeClr val="bg1"/>
                </a:solidFill>
                <a:latin typeface="Verdana" panose="020B0604030504040204" pitchFamily="34" charset="0"/>
              </a:rPr>
              <a:t>Driestar hogeschool leidt – al sinds 1944 – leraren op die met hart en ziel een bijdrage leveren aan het christelijk onderwijs. De hogeschool is onderdeel van kenniscentrum Driestar educatief en werkt nauw samen met Driestar onderwijsadvies en Driestar managementadvies.</a:t>
            </a:r>
          </a:p>
          <a:p>
            <a:pPr eaLnBrk="1" hangingPunct="1">
              <a:lnSpc>
                <a:spcPct val="114000"/>
              </a:lnSpc>
              <a:defRPr/>
            </a:pPr>
            <a:endParaRPr lang="nl-NL" altLang="nl-NL" sz="900" i="1">
              <a:solidFill>
                <a:schemeClr val="bg1"/>
              </a:solidFill>
              <a:latin typeface="Verdana" panose="020B0604030504040204" pitchFamily="34" charset="0"/>
            </a:endParaRPr>
          </a:p>
          <a:p>
            <a:pPr eaLnBrk="1" hangingPunct="1">
              <a:lnSpc>
                <a:spcPct val="114000"/>
              </a:lnSpc>
              <a:defRPr/>
            </a:pPr>
            <a:r>
              <a:rPr lang="nl-NL" altLang="nl-NL" sz="900" b="1" i="1">
                <a:solidFill>
                  <a:schemeClr val="bg1"/>
                </a:solidFill>
                <a:latin typeface="Verdana" panose="020B0604030504040204" pitchFamily="34" charset="0"/>
              </a:rPr>
              <a:t>Niets uit deze presentatie mag worden verveelvoudigd, overgenomen, opgeslagen of openbaar gemaakt, in enige vorm of op enige wijze, zonder voorafgaande toestemming van Driestar educatief.</a:t>
            </a:r>
          </a:p>
          <a:p>
            <a:pPr eaLnBrk="1" hangingPunct="1">
              <a:lnSpc>
                <a:spcPct val="114000"/>
              </a:lnSpc>
              <a:defRPr/>
            </a:pPr>
            <a:endParaRPr lang="nl-NL" altLang="nl-NL" sz="900" i="1">
              <a:solidFill>
                <a:schemeClr val="bg1"/>
              </a:solidFill>
              <a:latin typeface="Verdana" panose="020B0604030504040204" pitchFamily="34" charset="0"/>
            </a:endParaRPr>
          </a:p>
        </p:txBody>
      </p:sp>
      <p:pic>
        <p:nvPicPr>
          <p:cNvPr id="9" name="Afbeelding 9">
            <a:extLst>
              <a:ext uri="{FF2B5EF4-FFF2-40B4-BE49-F238E27FC236}">
                <a16:creationId xmlns:a16="http://schemas.microsoft.com/office/drawing/2014/main" id="{DE077353-A308-4B1C-B311-243872243C1A}"/>
              </a:ext>
            </a:extLst>
          </p:cNvPr>
          <p:cNvPicPr>
            <a:picLocks noChangeAspect="1"/>
          </p:cNvPicPr>
          <p:nvPr userDrawn="1"/>
        </p:nvPicPr>
        <p:blipFill>
          <a:blip r:embed="rId3">
            <a:extLst>
              <a:ext uri="{28A0092B-C50C-407E-A947-70E740481C1C}">
                <a14:useLocalDpi xmlns:a14="http://schemas.microsoft.com/office/drawing/2010/main" val="0"/>
              </a:ext>
            </a:extLst>
          </a:blip>
          <a:srcRect l="1405" t="80855" r="68352" b="2531"/>
          <a:stretch>
            <a:fillRect/>
          </a:stretch>
        </p:blipFill>
        <p:spPr bwMode="auto">
          <a:xfrm>
            <a:off x="6230938" y="3448050"/>
            <a:ext cx="2451100" cy="75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itel 1"/>
          <p:cNvSpPr>
            <a:spLocks noGrp="1"/>
          </p:cNvSpPr>
          <p:nvPr>
            <p:ph type="title"/>
          </p:nvPr>
        </p:nvSpPr>
        <p:spPr>
          <a:xfrm>
            <a:off x="457200" y="538315"/>
            <a:ext cx="3495368" cy="1259913"/>
          </a:xfrm>
        </p:spPr>
        <p:txBody>
          <a:bodyPr anchor="t">
            <a:noAutofit/>
          </a:bodyPr>
          <a:lstStyle>
            <a:lvl1pPr algn="l">
              <a:defRPr sz="2400" b="1" i="1">
                <a:solidFill>
                  <a:schemeClr val="bg1"/>
                </a:solidFill>
              </a:defRPr>
            </a:lvl1pPr>
          </a:lstStyle>
          <a:p>
            <a:r>
              <a:rPr lang="nl-NL"/>
              <a:t>Klik om de stijl te bewerken</a:t>
            </a:r>
            <a:endParaRPr lang="nl-NL" dirty="0"/>
          </a:p>
        </p:txBody>
      </p:sp>
      <p:sp>
        <p:nvSpPr>
          <p:cNvPr id="5" name="Tijdelijke aanduiding voor tekst 3"/>
          <p:cNvSpPr>
            <a:spLocks noGrp="1"/>
          </p:cNvSpPr>
          <p:nvPr>
            <p:ph type="body" sz="half" idx="2"/>
          </p:nvPr>
        </p:nvSpPr>
        <p:spPr>
          <a:xfrm>
            <a:off x="457200" y="1798228"/>
            <a:ext cx="2743200" cy="804862"/>
          </a:xfrm>
        </p:spPr>
        <p:txBody>
          <a:bodyPr>
            <a:noAutofit/>
          </a:bodyPr>
          <a:lstStyle>
            <a:lvl1pPr marL="0" indent="0">
              <a:buNone/>
              <a:defRPr sz="1400" i="1" baseline="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a:t>Klik om de modelstijlen te bewerken</a:t>
            </a:r>
          </a:p>
        </p:txBody>
      </p:sp>
    </p:spTree>
    <p:extLst>
      <p:ext uri="{BB962C8B-B14F-4D97-AF65-F5344CB8AC3E}">
        <p14:creationId xmlns:p14="http://schemas.microsoft.com/office/powerpoint/2010/main" val="1850390666"/>
      </p:ext>
    </p:extLst>
  </p:cSld>
  <p:clrMapOvr>
    <a:masterClrMapping/>
  </p:clrMapOvr>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jdelijke aanduiding voor titel 1">
            <a:extLst>
              <a:ext uri="{FF2B5EF4-FFF2-40B4-BE49-F238E27FC236}">
                <a16:creationId xmlns:a16="http://schemas.microsoft.com/office/drawing/2014/main" id="{A850589F-9D0E-4A28-995B-7DB1F931ABA8}"/>
              </a:ext>
            </a:extLst>
          </p:cNvPr>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nl-NL"/>
              <a:t>Titelstijl van model bewerken</a:t>
            </a:r>
            <a:endParaRPr lang="nl-NL" altLang="nl-NL"/>
          </a:p>
        </p:txBody>
      </p:sp>
      <p:sp>
        <p:nvSpPr>
          <p:cNvPr id="1027" name="Tijdelijke aanduiding voor tekst 2">
            <a:extLst>
              <a:ext uri="{FF2B5EF4-FFF2-40B4-BE49-F238E27FC236}">
                <a16:creationId xmlns:a16="http://schemas.microsoft.com/office/drawing/2014/main" id="{B2B703C8-105F-4CEC-9984-5102D135D6CD}"/>
              </a:ext>
            </a:extLst>
          </p:cNvPr>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nl-NL" altLang="nl-NL"/>
              <a:t>Klik om de modelstijlen te bewerken</a:t>
            </a:r>
          </a:p>
          <a:p>
            <a:pPr lvl="1"/>
            <a:r>
              <a:rPr lang="nl-NL" altLang="nl-NL"/>
              <a:t>Tweede niveau</a:t>
            </a:r>
          </a:p>
          <a:p>
            <a:pPr lvl="2"/>
            <a:r>
              <a:rPr lang="nl-NL" altLang="nl-NL"/>
              <a:t>Derde niveau</a:t>
            </a:r>
          </a:p>
          <a:p>
            <a:pPr lvl="3"/>
            <a:r>
              <a:rPr lang="nl-NL" altLang="nl-NL"/>
              <a:t>Vierde niveau</a:t>
            </a:r>
          </a:p>
          <a:p>
            <a:pPr lvl="4"/>
            <a:r>
              <a:rPr lang="nl-NL" altLang="nl-NL"/>
              <a:t>Vijfde niveau</a:t>
            </a:r>
          </a:p>
        </p:txBody>
      </p:sp>
      <p:sp>
        <p:nvSpPr>
          <p:cNvPr id="4" name="Tijdelijke aanduiding voor datum 3">
            <a:extLst>
              <a:ext uri="{FF2B5EF4-FFF2-40B4-BE49-F238E27FC236}">
                <a16:creationId xmlns:a16="http://schemas.microsoft.com/office/drawing/2014/main" id="{AD8F6EA1-0724-49AB-BD7E-8B2CCD973ABB}"/>
              </a:ext>
            </a:extLst>
          </p:cNvPr>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23302764-5975-4625-8252-06DFE9730B40}" type="datetimeFigureOut">
              <a:rPr lang="nl-NL"/>
              <a:pPr>
                <a:defRPr/>
              </a:pPr>
              <a:t>16-6-2022</a:t>
            </a:fld>
            <a:endParaRPr lang="nl-NL"/>
          </a:p>
        </p:txBody>
      </p:sp>
      <p:sp>
        <p:nvSpPr>
          <p:cNvPr id="5" name="Tijdelijke aanduiding voor voettekst 4">
            <a:extLst>
              <a:ext uri="{FF2B5EF4-FFF2-40B4-BE49-F238E27FC236}">
                <a16:creationId xmlns:a16="http://schemas.microsoft.com/office/drawing/2014/main" id="{77E47323-AB9D-4313-91BD-73BCF700F9EC}"/>
              </a:ext>
            </a:extLst>
          </p:cNvPr>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nl-NL"/>
          </a:p>
        </p:txBody>
      </p:sp>
      <p:sp>
        <p:nvSpPr>
          <p:cNvPr id="6" name="Tijdelijke aanduiding voor dianummer 5">
            <a:extLst>
              <a:ext uri="{FF2B5EF4-FFF2-40B4-BE49-F238E27FC236}">
                <a16:creationId xmlns:a16="http://schemas.microsoft.com/office/drawing/2014/main" id="{DD48522A-DAAF-494B-8ABB-273B801FDCA8}"/>
              </a:ext>
            </a:extLst>
          </p:cNvPr>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Verdana" panose="020B0604030504040204" pitchFamily="34" charset="0"/>
              </a:defRPr>
            </a:lvl1pPr>
          </a:lstStyle>
          <a:p>
            <a:pPr>
              <a:defRPr/>
            </a:pPr>
            <a:fld id="{2998A440-9764-4333-9476-5AD2A9687791}" type="slidenum">
              <a:rPr lang="nl-NL" altLang="nl-NL"/>
              <a:pPr>
                <a:defRPr/>
              </a:pPr>
              <a:t>‹nr.›</a:t>
            </a:fld>
            <a:endParaRPr lang="nl-NL" altLang="nl-NL"/>
          </a:p>
        </p:txBody>
      </p:sp>
    </p:spTree>
  </p:cSld>
  <p:clrMap bg1="lt1" tx1="dk1" bg2="lt2" tx2="dk2" accent1="accent1" accent2="accent2" accent3="accent3" accent4="accent4" accent5="accent5" accent6="accent6" hlink="hlink" folHlink="folHlink"/>
  <p:sldLayoutIdLst>
    <p:sldLayoutId id="2147484428" r:id="rId1"/>
    <p:sldLayoutId id="2147484429" r:id="rId2"/>
    <p:sldLayoutId id="2147484430" r:id="rId3"/>
    <p:sldLayoutId id="2147484431" r:id="rId4"/>
    <p:sldLayoutId id="2147484432" r:id="rId5"/>
    <p:sldLayoutId id="2147484433" r:id="rId6"/>
  </p:sldLayoutIdLst>
  <p:transition/>
  <p:txStyles>
    <p:titleStyle>
      <a:lvl1pPr algn="ctr" defTabSz="457200" rtl="0" eaLnBrk="0" fontAlgn="base" hangingPunct="0">
        <a:spcBef>
          <a:spcPct val="0"/>
        </a:spcBef>
        <a:spcAft>
          <a:spcPct val="0"/>
        </a:spcAft>
        <a:defRPr sz="3200" kern="1200">
          <a:solidFill>
            <a:schemeClr val="tx1"/>
          </a:solidFill>
          <a:latin typeface="+mj-lt"/>
          <a:ea typeface="+mj-ea"/>
          <a:cs typeface="+mj-cs"/>
        </a:defRPr>
      </a:lvl1pPr>
      <a:lvl2pPr algn="ctr" defTabSz="457200" rtl="0" eaLnBrk="0" fontAlgn="base" hangingPunct="0">
        <a:spcBef>
          <a:spcPct val="0"/>
        </a:spcBef>
        <a:spcAft>
          <a:spcPct val="0"/>
        </a:spcAft>
        <a:defRPr sz="3200">
          <a:solidFill>
            <a:schemeClr val="tx1"/>
          </a:solidFill>
          <a:latin typeface="Verdana" pitchFamily="34" charset="0"/>
        </a:defRPr>
      </a:lvl2pPr>
      <a:lvl3pPr algn="ctr" defTabSz="457200" rtl="0" eaLnBrk="0" fontAlgn="base" hangingPunct="0">
        <a:spcBef>
          <a:spcPct val="0"/>
        </a:spcBef>
        <a:spcAft>
          <a:spcPct val="0"/>
        </a:spcAft>
        <a:defRPr sz="3200">
          <a:solidFill>
            <a:schemeClr val="tx1"/>
          </a:solidFill>
          <a:latin typeface="Verdana" pitchFamily="34" charset="0"/>
        </a:defRPr>
      </a:lvl3pPr>
      <a:lvl4pPr algn="ctr" defTabSz="457200" rtl="0" eaLnBrk="0" fontAlgn="base" hangingPunct="0">
        <a:spcBef>
          <a:spcPct val="0"/>
        </a:spcBef>
        <a:spcAft>
          <a:spcPct val="0"/>
        </a:spcAft>
        <a:defRPr sz="3200">
          <a:solidFill>
            <a:schemeClr val="tx1"/>
          </a:solidFill>
          <a:latin typeface="Verdana" pitchFamily="34" charset="0"/>
        </a:defRPr>
      </a:lvl4pPr>
      <a:lvl5pPr algn="ctr" defTabSz="457200" rtl="0" eaLnBrk="0" fontAlgn="base" hangingPunct="0">
        <a:spcBef>
          <a:spcPct val="0"/>
        </a:spcBef>
        <a:spcAft>
          <a:spcPct val="0"/>
        </a:spcAft>
        <a:defRPr sz="3200">
          <a:solidFill>
            <a:schemeClr val="tx1"/>
          </a:solidFill>
          <a:latin typeface="Verdana" pitchFamily="34" charset="0"/>
        </a:defRPr>
      </a:lvl5pPr>
      <a:lvl6pPr marL="457200" algn="ctr" defTabSz="457200" rtl="0" fontAlgn="base">
        <a:spcBef>
          <a:spcPct val="0"/>
        </a:spcBef>
        <a:spcAft>
          <a:spcPct val="0"/>
        </a:spcAft>
        <a:defRPr sz="3200">
          <a:solidFill>
            <a:schemeClr val="tx1"/>
          </a:solidFill>
          <a:latin typeface="Verdana" pitchFamily="34" charset="0"/>
        </a:defRPr>
      </a:lvl6pPr>
      <a:lvl7pPr marL="914400" algn="ctr" defTabSz="457200" rtl="0" fontAlgn="base">
        <a:spcBef>
          <a:spcPct val="0"/>
        </a:spcBef>
        <a:spcAft>
          <a:spcPct val="0"/>
        </a:spcAft>
        <a:defRPr sz="3200">
          <a:solidFill>
            <a:schemeClr val="tx1"/>
          </a:solidFill>
          <a:latin typeface="Verdana" pitchFamily="34" charset="0"/>
        </a:defRPr>
      </a:lvl7pPr>
      <a:lvl8pPr marL="1371600" algn="ctr" defTabSz="457200" rtl="0" fontAlgn="base">
        <a:spcBef>
          <a:spcPct val="0"/>
        </a:spcBef>
        <a:spcAft>
          <a:spcPct val="0"/>
        </a:spcAft>
        <a:defRPr sz="3200">
          <a:solidFill>
            <a:schemeClr val="tx1"/>
          </a:solidFill>
          <a:latin typeface="Verdana" pitchFamily="34" charset="0"/>
        </a:defRPr>
      </a:lvl8pPr>
      <a:lvl9pPr marL="1828800" algn="ctr" defTabSz="457200" rtl="0" fontAlgn="base">
        <a:spcBef>
          <a:spcPct val="0"/>
        </a:spcBef>
        <a:spcAft>
          <a:spcPct val="0"/>
        </a:spcAft>
        <a:defRPr sz="3200">
          <a:solidFill>
            <a:schemeClr val="tx1"/>
          </a:solidFill>
          <a:latin typeface="Verdana"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nl-NL"/>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padlet.com/info2375/waarden"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slideLayout" Target="../slideLayouts/slideLayout3.xml"/><Relationship Id="rId1" Type="http://schemas.openxmlformats.org/officeDocument/2006/relationships/tags" Target="../tags/tag1.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ijdelijke aanduiding voor afbeelding 6" descr="Afbeelding met kaart, pentekening&#10;&#10;Automatisch gegenereerde beschrijving">
            <a:extLst>
              <a:ext uri="{FF2B5EF4-FFF2-40B4-BE49-F238E27FC236}">
                <a16:creationId xmlns:a16="http://schemas.microsoft.com/office/drawing/2014/main" id="{145E1D03-D648-4CE0-9D1F-303FCC1BB68B}"/>
              </a:ext>
            </a:extLst>
          </p:cNvPr>
          <p:cNvPicPr>
            <a:picLocks noGrp="1" noChangeAspect="1"/>
          </p:cNvPicPr>
          <p:nvPr>
            <p:ph type="pic" sz="quarter" idx="10"/>
          </p:nvPr>
        </p:nvPicPr>
        <p:blipFill>
          <a:blip r:embed="rId2"/>
          <a:srcRect/>
          <a:stretch>
            <a:fillRect/>
          </a:stretch>
        </p:blipFill>
        <p:spPr>
          <a:xfrm>
            <a:off x="0" y="0"/>
            <a:ext cx="9144000" cy="5143500"/>
          </a:xfrm>
        </p:spPr>
      </p:pic>
      <p:sp>
        <p:nvSpPr>
          <p:cNvPr id="9219" name="Tijdelijke aanduiding voor tekst 2">
            <a:extLst>
              <a:ext uri="{FF2B5EF4-FFF2-40B4-BE49-F238E27FC236}">
                <a16:creationId xmlns:a16="http://schemas.microsoft.com/office/drawing/2014/main" id="{FF041644-9095-4201-84E7-433F9548A5B7}"/>
              </a:ext>
            </a:extLst>
          </p:cNvPr>
          <p:cNvSpPr>
            <a:spLocks noGrp="1" noTextEdit="1"/>
          </p:cNvSpPr>
          <p:nvPr>
            <p:ph type="body" sz="quarter" idx="11"/>
          </p:nvPr>
        </p:nvSpPr>
        <p:spPr>
          <a:xfrm flipH="1">
            <a:off x="0" y="2144713"/>
            <a:ext cx="4094163" cy="2998787"/>
          </a:xfrm>
          <a:custGeom>
            <a:avLst/>
            <a:gdLst>
              <a:gd name="T0" fmla="*/ 3244902 w 4094463"/>
              <a:gd name="T1" fmla="*/ 286 h 2998708"/>
              <a:gd name="T2" fmla="*/ 0 w 4094463"/>
              <a:gd name="T3" fmla="*/ 1349890 h 2998708"/>
              <a:gd name="T4" fmla="*/ 766930 w 4094463"/>
              <a:gd name="T5" fmla="*/ 2998708 h 2998708"/>
              <a:gd name="T6" fmla="*/ 4094463 w 4094463"/>
              <a:gd name="T7" fmla="*/ 2998708 h 2998708"/>
              <a:gd name="T8" fmla="*/ 4094463 w 4094463"/>
              <a:gd name="T9" fmla="*/ 87472 h 2998708"/>
              <a:gd name="T10" fmla="*/ 3244902 w 4094463"/>
              <a:gd name="T11" fmla="*/ 286 h 299870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4094463" h="2998708">
                <a:moveTo>
                  <a:pt x="3244902" y="286"/>
                </a:moveTo>
                <a:cubicBezTo>
                  <a:pt x="2295217" y="-10230"/>
                  <a:pt x="1087266" y="266857"/>
                  <a:pt x="0" y="1349890"/>
                </a:cubicBezTo>
                <a:lnTo>
                  <a:pt x="766930" y="2998708"/>
                </a:lnTo>
                <a:lnTo>
                  <a:pt x="4094463" y="2998708"/>
                </a:lnTo>
                <a:lnTo>
                  <a:pt x="4094463" y="87472"/>
                </a:lnTo>
                <a:cubicBezTo>
                  <a:pt x="3849329" y="39253"/>
                  <a:pt x="3561464" y="3791"/>
                  <a:pt x="3244902" y="286"/>
                </a:cubicBezTo>
                <a:close/>
              </a:path>
            </a:pathLst>
          </a:custGeom>
          <a:solidFill>
            <a:srgbClr val="005ABA">
              <a:alpha val="90195"/>
            </a:srgbClr>
          </a:solidFill>
          <a:ln w="9525"/>
          <a:extLst>
            <a:ext uri="{91240B29-F687-4F45-9708-019B960494DF}">
              <a14:hiddenLine xmlns:a14="http://schemas.microsoft.com/office/drawing/2010/main" w="3175">
                <a:solidFill>
                  <a:srgbClr val="000000"/>
                </a:solidFill>
                <a:round/>
                <a:headEnd/>
                <a:tailEnd/>
              </a14:hiddenLine>
            </a:ext>
          </a:extLst>
        </p:spPr>
      </p:sp>
      <p:sp>
        <p:nvSpPr>
          <p:cNvPr id="9220" name="Titel 3">
            <a:extLst>
              <a:ext uri="{FF2B5EF4-FFF2-40B4-BE49-F238E27FC236}">
                <a16:creationId xmlns:a16="http://schemas.microsoft.com/office/drawing/2014/main" id="{7FFE6692-A0D3-40F9-BE21-83C86104C8D9}"/>
              </a:ext>
            </a:extLst>
          </p:cNvPr>
          <p:cNvSpPr>
            <a:spLocks noGrp="1"/>
          </p:cNvSpPr>
          <p:nvPr>
            <p:ph type="ctrTitle"/>
          </p:nvPr>
        </p:nvSpPr>
        <p:spPr>
          <a:xfrm>
            <a:off x="457200" y="3260725"/>
            <a:ext cx="3089275" cy="352425"/>
          </a:xfrm>
        </p:spPr>
        <p:txBody>
          <a:bodyPr/>
          <a:lstStyle/>
          <a:p>
            <a:r>
              <a:rPr lang="nl-NL" altLang="nl-NL" dirty="0"/>
              <a:t>HBO Pedagogiek</a:t>
            </a:r>
          </a:p>
        </p:txBody>
      </p:sp>
      <p:sp>
        <p:nvSpPr>
          <p:cNvPr id="9221" name="Tijdelijke aanduiding voor tekst 4">
            <a:extLst>
              <a:ext uri="{FF2B5EF4-FFF2-40B4-BE49-F238E27FC236}">
                <a16:creationId xmlns:a16="http://schemas.microsoft.com/office/drawing/2014/main" id="{0D8EF6D4-6804-4CAA-9C48-36F17BDAA1DD}"/>
              </a:ext>
            </a:extLst>
          </p:cNvPr>
          <p:cNvSpPr>
            <a:spLocks noGrp="1"/>
          </p:cNvSpPr>
          <p:nvPr>
            <p:ph type="body" sz="quarter" idx="12"/>
          </p:nvPr>
        </p:nvSpPr>
        <p:spPr>
          <a:xfrm>
            <a:off x="457200" y="3798888"/>
            <a:ext cx="3408947" cy="338137"/>
          </a:xfrm>
        </p:spPr>
        <p:txBody>
          <a:bodyPr/>
          <a:lstStyle/>
          <a:p>
            <a:r>
              <a:rPr lang="nl-NL" altLang="nl-NL" dirty="0"/>
              <a:t>Beroepstaak 5 jaar 3</a:t>
            </a:r>
          </a:p>
          <a:p>
            <a:r>
              <a:rPr lang="nl-NL" altLang="nl-NL" dirty="0"/>
              <a:t>Semester 6 college 22, 23, 24  </a:t>
            </a:r>
          </a:p>
          <a:p>
            <a:endParaRPr lang="nl-NL" altLang="nl-NL" dirty="0"/>
          </a:p>
          <a:p>
            <a:r>
              <a:rPr lang="nl-NL" altLang="nl-NL" dirty="0"/>
              <a:t>Maria Vermeulen</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89727B7-5A08-426F-99FE-56693558FB92}"/>
              </a:ext>
            </a:extLst>
          </p:cNvPr>
          <p:cNvSpPr>
            <a:spLocks noGrp="1"/>
          </p:cNvSpPr>
          <p:nvPr>
            <p:ph type="title"/>
          </p:nvPr>
        </p:nvSpPr>
        <p:spPr>
          <a:xfrm>
            <a:off x="539750" y="534988"/>
            <a:ext cx="5508625" cy="369887"/>
          </a:xfrm>
        </p:spPr>
        <p:txBody>
          <a:bodyPr/>
          <a:lstStyle/>
          <a:p>
            <a:pPr>
              <a:defRPr/>
            </a:pPr>
            <a:r>
              <a:t>Programma</a:t>
            </a:r>
          </a:p>
        </p:txBody>
      </p:sp>
      <p:sp>
        <p:nvSpPr>
          <p:cNvPr id="3" name="Tijdelijke aanduiding voor inhoud 2">
            <a:extLst>
              <a:ext uri="{FF2B5EF4-FFF2-40B4-BE49-F238E27FC236}">
                <a16:creationId xmlns:a16="http://schemas.microsoft.com/office/drawing/2014/main" id="{227C744F-1503-402F-AA32-E4B509105749}"/>
              </a:ext>
            </a:extLst>
          </p:cNvPr>
          <p:cNvSpPr>
            <a:spLocks noGrp="1"/>
          </p:cNvSpPr>
          <p:nvPr>
            <p:ph idx="1"/>
          </p:nvPr>
        </p:nvSpPr>
        <p:spPr>
          <a:xfrm>
            <a:off x="630846" y="1174009"/>
            <a:ext cx="5508625" cy="3438525"/>
          </a:xfrm>
        </p:spPr>
        <p:txBody>
          <a:bodyPr/>
          <a:lstStyle/>
          <a:p>
            <a:pPr>
              <a:defRPr/>
            </a:pPr>
            <a:endParaRPr dirty="0"/>
          </a:p>
          <a:p>
            <a:pPr marL="285750" indent="-285750">
              <a:buFont typeface="Wingdings" panose="05000000000000000000" pitchFamily="2" charset="2"/>
              <a:buChar char="q"/>
              <a:defRPr/>
            </a:pPr>
            <a:r>
              <a:rPr lang="nl-NL" dirty="0"/>
              <a:t>Terugblik vorige college</a:t>
            </a:r>
          </a:p>
          <a:p>
            <a:pPr marL="285750" indent="-285750">
              <a:buFont typeface="Wingdings" panose="05000000000000000000" pitchFamily="2" charset="2"/>
              <a:buChar char="q"/>
              <a:defRPr/>
            </a:pPr>
            <a:r>
              <a:rPr lang="nl-NL" dirty="0"/>
              <a:t>Dynamiek rond seksueel misbruik</a:t>
            </a:r>
          </a:p>
          <a:p>
            <a:pPr marL="285750" indent="-285750">
              <a:buFont typeface="Wingdings" panose="05000000000000000000" pitchFamily="2" charset="2"/>
              <a:buChar char="q"/>
              <a:defRPr/>
            </a:pPr>
            <a:r>
              <a:rPr lang="nl-NL" dirty="0"/>
              <a:t>Gespreksvoering met kinderen</a:t>
            </a:r>
          </a:p>
          <a:p>
            <a:pPr marL="285750" indent="-285750">
              <a:buFont typeface="Wingdings" panose="05000000000000000000" pitchFamily="2" charset="2"/>
              <a:buChar char="q"/>
              <a:defRPr/>
            </a:pPr>
            <a:r>
              <a:rPr lang="nl-NL" dirty="0"/>
              <a:t>Spelronde</a:t>
            </a:r>
          </a:p>
          <a:p>
            <a:pPr marL="285750" indent="-285750">
              <a:buFont typeface="Wingdings" panose="05000000000000000000" pitchFamily="2" charset="2"/>
              <a:buChar char="q"/>
              <a:defRPr/>
            </a:pPr>
            <a:r>
              <a:rPr lang="nl-NL" dirty="0"/>
              <a:t>Evaluatie semester 6</a:t>
            </a:r>
          </a:p>
          <a:p>
            <a:pPr marL="285750" indent="-285750">
              <a:buFont typeface="Wingdings" panose="05000000000000000000" pitchFamily="2" charset="2"/>
              <a:buChar char="q"/>
              <a:defRPr/>
            </a:pPr>
            <a:r>
              <a:rPr lang="nl-NL" dirty="0"/>
              <a:t>Hapje en drankje</a:t>
            </a:r>
          </a:p>
          <a:p>
            <a:pPr>
              <a:defRPr/>
            </a:pPr>
            <a:endParaRPr lang="nl-NL" dirty="0"/>
          </a:p>
          <a:p>
            <a:pPr>
              <a:defRPr/>
            </a:pPr>
            <a:endParaRPr lang="nl-NL" dirty="0"/>
          </a:p>
          <a:p>
            <a:pPr>
              <a:defRPr/>
            </a:pPr>
            <a:endParaRPr lang="nl-NL" dirty="0"/>
          </a:p>
          <a:p>
            <a:pPr>
              <a:defRPr/>
            </a:pPr>
            <a:endParaRPr dirty="0"/>
          </a:p>
        </p:txBody>
      </p:sp>
      <p:pic>
        <p:nvPicPr>
          <p:cNvPr id="3074" name="Picture 2" descr="Adult Education, A Book, Books">
            <a:extLst>
              <a:ext uri="{FF2B5EF4-FFF2-40B4-BE49-F238E27FC236}">
                <a16:creationId xmlns:a16="http://schemas.microsoft.com/office/drawing/2014/main" id="{820FEDC3-448B-6E17-4B00-B6C8359F27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21142" y="3000731"/>
            <a:ext cx="4232108" cy="1880937"/>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753E3B6-A7CF-45C2-B634-197875387609}"/>
              </a:ext>
            </a:extLst>
          </p:cNvPr>
          <p:cNvSpPr>
            <a:spLocks noGrp="1"/>
          </p:cNvSpPr>
          <p:nvPr>
            <p:ph type="title"/>
          </p:nvPr>
        </p:nvSpPr>
        <p:spPr>
          <a:xfrm>
            <a:off x="539750" y="534988"/>
            <a:ext cx="5508625" cy="369887"/>
          </a:xfrm>
        </p:spPr>
        <p:txBody>
          <a:bodyPr/>
          <a:lstStyle/>
          <a:p>
            <a:pPr>
              <a:defRPr/>
            </a:pPr>
            <a:r>
              <a:t>College-doelen </a:t>
            </a:r>
          </a:p>
        </p:txBody>
      </p:sp>
      <p:sp>
        <p:nvSpPr>
          <p:cNvPr id="3" name="Tijdelijke aanduiding voor inhoud 2">
            <a:extLst>
              <a:ext uri="{FF2B5EF4-FFF2-40B4-BE49-F238E27FC236}">
                <a16:creationId xmlns:a16="http://schemas.microsoft.com/office/drawing/2014/main" id="{00EF2978-C8BB-40A5-97D7-DA9CCEA6756F}"/>
              </a:ext>
            </a:extLst>
          </p:cNvPr>
          <p:cNvSpPr>
            <a:spLocks noGrp="1"/>
          </p:cNvSpPr>
          <p:nvPr>
            <p:ph idx="1"/>
          </p:nvPr>
        </p:nvSpPr>
        <p:spPr>
          <a:xfrm>
            <a:off x="539750" y="947738"/>
            <a:ext cx="5508625" cy="3440112"/>
          </a:xfrm>
        </p:spPr>
        <p:txBody>
          <a:bodyPr/>
          <a:lstStyle/>
          <a:p>
            <a:pPr>
              <a:defRPr/>
            </a:pPr>
            <a:endParaRPr dirty="0"/>
          </a:p>
          <a:p>
            <a:r>
              <a:rPr lang="nl-NL" sz="1400" dirty="0">
                <a:effectLst/>
                <a:latin typeface="Verdana" panose="020B0604030504040204" pitchFamily="34" charset="0"/>
              </a:rPr>
              <a:t>Na afloop van dit college ben je in staat om:</a:t>
            </a:r>
            <a:endParaRPr lang="nl-NL" sz="1400" dirty="0"/>
          </a:p>
          <a:p>
            <a:br>
              <a:rPr lang="nl-NL" sz="1400" dirty="0"/>
            </a:br>
            <a:endParaRPr lang="nl-NL" sz="1400" dirty="0"/>
          </a:p>
          <a:p>
            <a:r>
              <a:rPr lang="nl-NL" sz="1400" dirty="0">
                <a:effectLst/>
                <a:latin typeface="Verdana" panose="020B0604030504040204" pitchFamily="34" charset="0"/>
              </a:rPr>
              <a:t>1. Een definitie te geven van seksueel misbruik te geven</a:t>
            </a:r>
            <a:endParaRPr lang="nl-NL" sz="1400" dirty="0"/>
          </a:p>
          <a:p>
            <a:br>
              <a:rPr lang="nl-NL" sz="1400" dirty="0"/>
            </a:br>
            <a:endParaRPr lang="nl-NL" sz="1400" dirty="0"/>
          </a:p>
          <a:p>
            <a:r>
              <a:rPr lang="nl-NL" sz="1400" dirty="0">
                <a:effectLst/>
                <a:latin typeface="Verdana" panose="020B0604030504040204" pitchFamily="34" charset="0"/>
              </a:rPr>
              <a:t>2. Te beschrijven welke gevolgen (emotioneel, sociaal, seksueel) seksueel misbruik met zich mee brengen</a:t>
            </a:r>
            <a:endParaRPr lang="nl-NL" sz="1400" dirty="0"/>
          </a:p>
          <a:p>
            <a:br>
              <a:rPr lang="nl-NL" sz="1400" dirty="0"/>
            </a:br>
            <a:endParaRPr lang="nl-NL" sz="1400" dirty="0"/>
          </a:p>
          <a:p>
            <a:r>
              <a:rPr lang="nl-NL" sz="1400" dirty="0">
                <a:effectLst/>
                <a:latin typeface="Verdana" panose="020B0604030504040204" pitchFamily="34" charset="0"/>
              </a:rPr>
              <a:t>3. Reactiepatronen vanuit </a:t>
            </a:r>
            <a:r>
              <a:rPr lang="nl-NL" sz="1400" dirty="0" err="1">
                <a:effectLst/>
                <a:latin typeface="Verdana" panose="020B0604030504040204" pitchFamily="34" charset="0"/>
              </a:rPr>
              <a:t>victim</a:t>
            </a:r>
            <a:r>
              <a:rPr lang="nl-NL" sz="1400" dirty="0">
                <a:effectLst/>
                <a:latin typeface="Verdana" panose="020B0604030504040204" pitchFamily="34" charset="0"/>
              </a:rPr>
              <a:t> </a:t>
            </a:r>
            <a:r>
              <a:rPr lang="nl-NL" sz="1400" dirty="0" err="1">
                <a:effectLst/>
                <a:latin typeface="Verdana" panose="020B0604030504040204" pitchFamily="34" charset="0"/>
              </a:rPr>
              <a:t>blaming</a:t>
            </a:r>
            <a:r>
              <a:rPr lang="nl-NL" sz="1400" dirty="0">
                <a:effectLst/>
                <a:latin typeface="Verdana" panose="020B0604030504040204" pitchFamily="34" charset="0"/>
              </a:rPr>
              <a:t> kunnen herkennen</a:t>
            </a:r>
            <a:endParaRPr lang="nl-NL" sz="1400" dirty="0"/>
          </a:p>
          <a:p>
            <a:pPr>
              <a:defRPr/>
            </a:pPr>
            <a:endParaRPr dirty="0"/>
          </a:p>
        </p:txBody>
      </p:sp>
      <p:pic>
        <p:nvPicPr>
          <p:cNvPr id="1026" name="Picture 2" descr="Visie, Missie, Doel, Bedrijf, Strategie">
            <a:extLst>
              <a:ext uri="{FF2B5EF4-FFF2-40B4-BE49-F238E27FC236}">
                <a16:creationId xmlns:a16="http://schemas.microsoft.com/office/drawing/2014/main" id="{A03D98D0-463A-4BC7-C376-F88FFE07FE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3630" y="1533525"/>
            <a:ext cx="3102461" cy="20764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181120-4CB3-775F-3AB4-92830ED6FC00}"/>
              </a:ext>
            </a:extLst>
          </p:cNvPr>
          <p:cNvSpPr>
            <a:spLocks noGrp="1"/>
          </p:cNvSpPr>
          <p:nvPr>
            <p:ph type="title"/>
          </p:nvPr>
        </p:nvSpPr>
        <p:spPr/>
        <p:txBody>
          <a:bodyPr/>
          <a:lstStyle/>
          <a:p>
            <a:r>
              <a:rPr lang="nl-NL" dirty="0"/>
              <a:t>Casuïstiek</a:t>
            </a:r>
          </a:p>
        </p:txBody>
      </p:sp>
      <p:sp>
        <p:nvSpPr>
          <p:cNvPr id="3" name="Tijdelijke aanduiding voor inhoud 2">
            <a:extLst>
              <a:ext uri="{FF2B5EF4-FFF2-40B4-BE49-F238E27FC236}">
                <a16:creationId xmlns:a16="http://schemas.microsoft.com/office/drawing/2014/main" id="{46D5B9C9-AB70-0D11-859B-E90B6B5BAC89}"/>
              </a:ext>
            </a:extLst>
          </p:cNvPr>
          <p:cNvSpPr>
            <a:spLocks noGrp="1"/>
          </p:cNvSpPr>
          <p:nvPr>
            <p:ph idx="1"/>
          </p:nvPr>
        </p:nvSpPr>
        <p:spPr>
          <a:xfrm>
            <a:off x="539262" y="1155560"/>
            <a:ext cx="8384302" cy="3702190"/>
          </a:xfrm>
        </p:spPr>
        <p:txBody>
          <a:bodyPr/>
          <a:lstStyle/>
          <a:p>
            <a:r>
              <a:rPr lang="nl-NL" dirty="0"/>
              <a:t>Jantine…</a:t>
            </a:r>
          </a:p>
          <a:p>
            <a:endParaRPr lang="nl-NL" dirty="0"/>
          </a:p>
          <a:p>
            <a:r>
              <a:rPr lang="nl-NL" dirty="0"/>
              <a:t>( Om elke mogelijke herkenning te voorkomen heb ik de inhoud van de </a:t>
            </a:r>
            <a:r>
              <a:rPr lang="nl-NL"/>
              <a:t>casus verwijderd.)</a:t>
            </a:r>
            <a:endParaRPr lang="nl-NL" dirty="0"/>
          </a:p>
        </p:txBody>
      </p:sp>
    </p:spTree>
    <p:extLst>
      <p:ext uri="{BB962C8B-B14F-4D97-AF65-F5344CB8AC3E}">
        <p14:creationId xmlns:p14="http://schemas.microsoft.com/office/powerpoint/2010/main" val="2723814298"/>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3D07505-B346-C374-971C-AE2E9EB8B0BF}"/>
              </a:ext>
            </a:extLst>
          </p:cNvPr>
          <p:cNvSpPr>
            <a:spLocks noGrp="1"/>
          </p:cNvSpPr>
          <p:nvPr>
            <p:ph type="title"/>
          </p:nvPr>
        </p:nvSpPr>
        <p:spPr/>
        <p:txBody>
          <a:bodyPr/>
          <a:lstStyle/>
          <a:p>
            <a:r>
              <a:rPr lang="nl-NL" dirty="0"/>
              <a:t>Stap 1 </a:t>
            </a:r>
          </a:p>
        </p:txBody>
      </p:sp>
      <p:sp>
        <p:nvSpPr>
          <p:cNvPr id="3" name="Tijdelijke aanduiding voor inhoud 2">
            <a:extLst>
              <a:ext uri="{FF2B5EF4-FFF2-40B4-BE49-F238E27FC236}">
                <a16:creationId xmlns:a16="http://schemas.microsoft.com/office/drawing/2014/main" id="{E3C038D2-53AB-1415-BD07-EFA7F9F7E5F0}"/>
              </a:ext>
            </a:extLst>
          </p:cNvPr>
          <p:cNvSpPr>
            <a:spLocks noGrp="1"/>
          </p:cNvSpPr>
          <p:nvPr>
            <p:ph idx="1"/>
          </p:nvPr>
        </p:nvSpPr>
        <p:spPr/>
        <p:txBody>
          <a:bodyPr/>
          <a:lstStyle/>
          <a:p>
            <a:r>
              <a:rPr lang="nl-NL" dirty="0">
                <a:solidFill>
                  <a:srgbClr val="46B2B5"/>
                </a:solidFill>
                <a:hlinkClick r:id="rId2">
                  <a:extLst>
                    <a:ext uri="{A12FA001-AC4F-418D-AE19-62706E023703}">
                      <ahyp:hlinkClr xmlns:ahyp="http://schemas.microsoft.com/office/drawing/2018/hyperlinkcolor" val="tx"/>
                    </a:ext>
                  </a:extLst>
                </a:hlinkClick>
              </a:rPr>
              <a:t>www.padlet.com/info2375/waarden</a:t>
            </a:r>
            <a:endParaRPr lang="nl-NL" dirty="0">
              <a:solidFill>
                <a:srgbClr val="46B2B5"/>
              </a:solidFill>
            </a:endParaRPr>
          </a:p>
          <a:p>
            <a:endParaRPr lang="nl-NL" dirty="0">
              <a:solidFill>
                <a:srgbClr val="46B2B5"/>
              </a:solidFill>
            </a:endParaRPr>
          </a:p>
          <a:p>
            <a:r>
              <a:rPr lang="nl-NL" dirty="0"/>
              <a:t>Vul allemaal zo veel mogelijk waarden/belangen in onder de diverse betrokkenen</a:t>
            </a:r>
          </a:p>
          <a:p>
            <a:endParaRPr lang="nl-NL" dirty="0"/>
          </a:p>
        </p:txBody>
      </p:sp>
      <p:pic>
        <p:nvPicPr>
          <p:cNvPr id="4" name="Picture 2" descr="Groente, Gras, Gazon, Echo, Ecologisch">
            <a:extLst>
              <a:ext uri="{FF2B5EF4-FFF2-40B4-BE49-F238E27FC236}">
                <a16:creationId xmlns:a16="http://schemas.microsoft.com/office/drawing/2014/main" id="{EEE5DE83-AFEB-5560-EC3F-BA51ACAD60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7563" y="2427836"/>
            <a:ext cx="2428875" cy="2428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145587"/>
      </p:ext>
    </p:extLst>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8908634-2F95-C45A-7AEA-5107D583E8FD}"/>
              </a:ext>
            </a:extLst>
          </p:cNvPr>
          <p:cNvSpPr>
            <a:spLocks noGrp="1"/>
          </p:cNvSpPr>
          <p:nvPr>
            <p:ph type="title"/>
          </p:nvPr>
        </p:nvSpPr>
        <p:spPr/>
        <p:txBody>
          <a:bodyPr/>
          <a:lstStyle/>
          <a:p>
            <a:r>
              <a:rPr lang="nl-NL" dirty="0"/>
              <a:t>Stap 2 </a:t>
            </a:r>
          </a:p>
        </p:txBody>
      </p:sp>
      <p:sp>
        <p:nvSpPr>
          <p:cNvPr id="3" name="Tijdelijke aanduiding voor inhoud 2">
            <a:extLst>
              <a:ext uri="{FF2B5EF4-FFF2-40B4-BE49-F238E27FC236}">
                <a16:creationId xmlns:a16="http://schemas.microsoft.com/office/drawing/2014/main" id="{E12198A9-EDFA-762F-2EC4-60CC93004C19}"/>
              </a:ext>
            </a:extLst>
          </p:cNvPr>
          <p:cNvSpPr>
            <a:spLocks noGrp="1"/>
          </p:cNvSpPr>
          <p:nvPr>
            <p:ph idx="1"/>
          </p:nvPr>
        </p:nvSpPr>
        <p:spPr/>
        <p:txBody>
          <a:bodyPr/>
          <a:lstStyle/>
          <a:p>
            <a:pPr marL="0" indent="0">
              <a:buNone/>
            </a:pPr>
            <a:r>
              <a:rPr lang="nl-NL" dirty="0"/>
              <a:t>Deelnemers gaan met elkaar in gesprek en vertolken alleen de waarden vanuit eigen perspectief!</a:t>
            </a:r>
          </a:p>
          <a:p>
            <a:pPr marL="0" indent="0">
              <a:buNone/>
            </a:pPr>
            <a:endParaRPr lang="nl-NL" dirty="0"/>
          </a:p>
          <a:p>
            <a:pPr marL="0" indent="0">
              <a:buNone/>
            </a:pPr>
            <a:r>
              <a:rPr lang="nl-NL" dirty="0"/>
              <a:t>Wat vinden de verschillende betrokken vanuit de verschillende perspectieven dat er moet gebeuren?</a:t>
            </a:r>
          </a:p>
          <a:p>
            <a:pPr marL="0" indent="0">
              <a:buNone/>
            </a:pPr>
            <a:endParaRPr lang="nl-NL" dirty="0"/>
          </a:p>
          <a:p>
            <a:pPr marL="0" indent="0">
              <a:buNone/>
            </a:pPr>
            <a:r>
              <a:rPr lang="nl-NL" dirty="0"/>
              <a:t>Welk perspectief moet doorslaggevend zijn bij de beslissing ‘hoe verder’?</a:t>
            </a:r>
          </a:p>
          <a:p>
            <a:endParaRPr lang="nl-NL" dirty="0"/>
          </a:p>
        </p:txBody>
      </p:sp>
      <p:pic>
        <p:nvPicPr>
          <p:cNvPr id="4" name="Picture 2" descr="Groente, Gras, Gazon, Echo, Ecologisch">
            <a:extLst>
              <a:ext uri="{FF2B5EF4-FFF2-40B4-BE49-F238E27FC236}">
                <a16:creationId xmlns:a16="http://schemas.microsoft.com/office/drawing/2014/main" id="{7B5ED8D3-B373-1256-58CD-3D3E68BA98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9108" y="2261919"/>
            <a:ext cx="2428875" cy="2428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6004735"/>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466375E-8304-1733-5717-70E592D40C3E}"/>
              </a:ext>
            </a:extLst>
          </p:cNvPr>
          <p:cNvSpPr>
            <a:spLocks noGrp="1"/>
          </p:cNvSpPr>
          <p:nvPr>
            <p:ph type="title"/>
          </p:nvPr>
        </p:nvSpPr>
        <p:spPr/>
        <p:txBody>
          <a:bodyPr/>
          <a:lstStyle/>
          <a:p>
            <a:r>
              <a:rPr lang="nl-NL" dirty="0"/>
              <a:t>Stap 3</a:t>
            </a:r>
          </a:p>
        </p:txBody>
      </p:sp>
      <p:sp>
        <p:nvSpPr>
          <p:cNvPr id="3" name="Tijdelijke aanduiding voor inhoud 2">
            <a:extLst>
              <a:ext uri="{FF2B5EF4-FFF2-40B4-BE49-F238E27FC236}">
                <a16:creationId xmlns:a16="http://schemas.microsoft.com/office/drawing/2014/main" id="{C6759459-1E6B-60A3-002E-06810C248934}"/>
              </a:ext>
            </a:extLst>
          </p:cNvPr>
          <p:cNvSpPr>
            <a:spLocks noGrp="1"/>
          </p:cNvSpPr>
          <p:nvPr>
            <p:ph idx="1"/>
          </p:nvPr>
        </p:nvSpPr>
        <p:spPr/>
        <p:txBody>
          <a:bodyPr/>
          <a:lstStyle/>
          <a:p>
            <a:pPr marL="0" indent="0">
              <a:buNone/>
            </a:pPr>
            <a:r>
              <a:rPr lang="nl-NL" dirty="0"/>
              <a:t>We stappen uit de rol en evalueren:</a:t>
            </a:r>
          </a:p>
          <a:p>
            <a:pPr marL="0" indent="0">
              <a:buNone/>
            </a:pPr>
            <a:r>
              <a:rPr lang="nl-NL" dirty="0"/>
              <a:t> - Wat ervoer je aan spanningsveld bij de bespreking?</a:t>
            </a:r>
          </a:p>
          <a:p>
            <a:pPr>
              <a:buFontTx/>
              <a:buChar char="-"/>
            </a:pPr>
            <a:r>
              <a:rPr lang="nl-NL" dirty="0"/>
              <a:t>Wat heeft deze bespreking opgeleverd aan inzichten?</a:t>
            </a:r>
          </a:p>
          <a:p>
            <a:pPr>
              <a:buFontTx/>
              <a:buChar char="-"/>
            </a:pPr>
            <a:r>
              <a:rPr lang="nl-NL" dirty="0"/>
              <a:t>Welke waarde(n) moeten het zwaarst wegen bij de beslissing over hoe verder?</a:t>
            </a:r>
          </a:p>
          <a:p>
            <a:endParaRPr lang="nl-NL" dirty="0"/>
          </a:p>
        </p:txBody>
      </p:sp>
      <p:pic>
        <p:nvPicPr>
          <p:cNvPr id="4" name="Picture 2" descr="Groente, Gras, Gazon, Echo, Ecologisch">
            <a:extLst>
              <a:ext uri="{FF2B5EF4-FFF2-40B4-BE49-F238E27FC236}">
                <a16:creationId xmlns:a16="http://schemas.microsoft.com/office/drawing/2014/main" id="{91D2DF0F-13C7-A92C-DEC7-8A50E4C948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5863" y="2040333"/>
            <a:ext cx="2428875" cy="2428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2712407"/>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2BCE68EF-C6F2-69E0-71F8-3E4FB95A614C}"/>
              </a:ext>
            </a:extLst>
          </p:cNvPr>
          <p:cNvSpPr>
            <a:spLocks noGrp="1"/>
          </p:cNvSpPr>
          <p:nvPr>
            <p:ph type="title"/>
          </p:nvPr>
        </p:nvSpPr>
        <p:spPr/>
        <p:txBody>
          <a:bodyPr/>
          <a:lstStyle/>
          <a:p>
            <a:r>
              <a:rPr lang="nl-NL" dirty="0"/>
              <a:t>Praten met kinderen bij onveiligheid</a:t>
            </a:r>
          </a:p>
        </p:txBody>
      </p:sp>
      <p:sp>
        <p:nvSpPr>
          <p:cNvPr id="3" name="Tijdelijke aanduiding voor inhoud 2">
            <a:extLst>
              <a:ext uri="{FF2B5EF4-FFF2-40B4-BE49-F238E27FC236}">
                <a16:creationId xmlns:a16="http://schemas.microsoft.com/office/drawing/2014/main" id="{2CF7819F-065B-A8A2-68F6-6AA59F27EC0C}"/>
              </a:ext>
            </a:extLst>
          </p:cNvPr>
          <p:cNvSpPr>
            <a:spLocks noGrp="1"/>
          </p:cNvSpPr>
          <p:nvPr>
            <p:ph idx="1"/>
          </p:nvPr>
        </p:nvSpPr>
        <p:spPr/>
        <p:txBody>
          <a:bodyPr/>
          <a:lstStyle/>
          <a:p>
            <a:r>
              <a:rPr lang="nl-NL" dirty="0"/>
              <a:t>Een voorbeeld vanuit een studioverhoor…</a:t>
            </a:r>
          </a:p>
        </p:txBody>
      </p:sp>
      <p:pic>
        <p:nvPicPr>
          <p:cNvPr id="5" name="Afbeelding 4">
            <a:extLst>
              <a:ext uri="{FF2B5EF4-FFF2-40B4-BE49-F238E27FC236}">
                <a16:creationId xmlns:a16="http://schemas.microsoft.com/office/drawing/2014/main" id="{B081582D-BB48-6386-A51A-B5DF44624441}"/>
              </a:ext>
            </a:extLst>
          </p:cNvPr>
          <p:cNvPicPr>
            <a:picLocks noChangeAspect="1"/>
          </p:cNvPicPr>
          <p:nvPr/>
        </p:nvPicPr>
        <p:blipFill>
          <a:blip r:embed="rId3"/>
          <a:stretch>
            <a:fillRect/>
          </a:stretch>
        </p:blipFill>
        <p:spPr>
          <a:xfrm>
            <a:off x="539262" y="1479482"/>
            <a:ext cx="5336550" cy="3447449"/>
          </a:xfrm>
          <a:prstGeom prst="rect">
            <a:avLst/>
          </a:prstGeom>
        </p:spPr>
      </p:pic>
    </p:spTree>
    <p:extLst>
      <p:ext uri="{BB962C8B-B14F-4D97-AF65-F5344CB8AC3E}">
        <p14:creationId xmlns:p14="http://schemas.microsoft.com/office/powerpoint/2010/main" val="3066829636"/>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61A8DF1A-D9AB-CB26-22C5-E961B8A50FEE}"/>
              </a:ext>
            </a:extLst>
          </p:cNvPr>
          <p:cNvSpPr>
            <a:spLocks noGrp="1"/>
          </p:cNvSpPr>
          <p:nvPr>
            <p:ph type="title"/>
          </p:nvPr>
        </p:nvSpPr>
        <p:spPr/>
        <p:txBody>
          <a:bodyPr/>
          <a:lstStyle/>
          <a:p>
            <a:r>
              <a:rPr lang="nl-NL" dirty="0"/>
              <a:t>Praten met kinderen</a:t>
            </a:r>
          </a:p>
        </p:txBody>
      </p:sp>
      <p:sp>
        <p:nvSpPr>
          <p:cNvPr id="3" name="Tijdelijke aanduiding voor inhoud 2">
            <a:extLst>
              <a:ext uri="{FF2B5EF4-FFF2-40B4-BE49-F238E27FC236}">
                <a16:creationId xmlns:a16="http://schemas.microsoft.com/office/drawing/2014/main" id="{A7E15D49-5FCB-47ED-D8E5-7ACE21A355D5}"/>
              </a:ext>
            </a:extLst>
          </p:cNvPr>
          <p:cNvSpPr>
            <a:spLocks noGrp="1"/>
          </p:cNvSpPr>
          <p:nvPr>
            <p:ph idx="1"/>
          </p:nvPr>
        </p:nvSpPr>
        <p:spPr/>
        <p:txBody>
          <a:bodyPr/>
          <a:lstStyle/>
          <a:p>
            <a:endParaRPr lang="nl-NL" dirty="0"/>
          </a:p>
        </p:txBody>
      </p:sp>
      <p:sp>
        <p:nvSpPr>
          <p:cNvPr id="4" name="Ovaal 3">
            <a:extLst>
              <a:ext uri="{FF2B5EF4-FFF2-40B4-BE49-F238E27FC236}">
                <a16:creationId xmlns:a16="http://schemas.microsoft.com/office/drawing/2014/main" id="{8B5CCC59-7BC6-9003-10C3-0C7EFFD8EE1E}"/>
              </a:ext>
            </a:extLst>
          </p:cNvPr>
          <p:cNvSpPr/>
          <p:nvPr/>
        </p:nvSpPr>
        <p:spPr>
          <a:xfrm>
            <a:off x="917485" y="1449105"/>
            <a:ext cx="2351403" cy="2229853"/>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nl-NL" dirty="0"/>
              <a:t>Doel</a:t>
            </a:r>
          </a:p>
        </p:txBody>
      </p:sp>
      <p:sp>
        <p:nvSpPr>
          <p:cNvPr id="5" name="Ovaal 4">
            <a:extLst>
              <a:ext uri="{FF2B5EF4-FFF2-40B4-BE49-F238E27FC236}">
                <a16:creationId xmlns:a16="http://schemas.microsoft.com/office/drawing/2014/main" id="{9FD6468C-209D-3CB6-4BAD-0C81BB3556C7}"/>
              </a:ext>
            </a:extLst>
          </p:cNvPr>
          <p:cNvSpPr/>
          <p:nvPr/>
        </p:nvSpPr>
        <p:spPr>
          <a:xfrm>
            <a:off x="3294185" y="713791"/>
            <a:ext cx="2351402" cy="2229853"/>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nl-NL" dirty="0"/>
              <a:t>Veiligheid</a:t>
            </a:r>
          </a:p>
        </p:txBody>
      </p:sp>
      <p:sp>
        <p:nvSpPr>
          <p:cNvPr id="6" name="Ovaal 5">
            <a:extLst>
              <a:ext uri="{FF2B5EF4-FFF2-40B4-BE49-F238E27FC236}">
                <a16:creationId xmlns:a16="http://schemas.microsoft.com/office/drawing/2014/main" id="{1BCBFC26-AE4A-8D70-BF3B-D2393D566B58}"/>
              </a:ext>
            </a:extLst>
          </p:cNvPr>
          <p:cNvSpPr/>
          <p:nvPr/>
        </p:nvSpPr>
        <p:spPr>
          <a:xfrm>
            <a:off x="2431921" y="2509978"/>
            <a:ext cx="2510590" cy="2495241"/>
          </a:xfrm>
          <a:prstGeom prst="ellipse">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nl-NL"/>
              <a:t>Verantwoordelijkheid</a:t>
            </a:r>
          </a:p>
        </p:txBody>
      </p:sp>
    </p:spTree>
    <p:extLst>
      <p:ext uri="{BB962C8B-B14F-4D97-AF65-F5344CB8AC3E}">
        <p14:creationId xmlns:p14="http://schemas.microsoft.com/office/powerpoint/2010/main" val="3364510748"/>
      </p:ext>
    </p:extLst>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F252AF-8C55-4D66-8951-D947DF4BCAC2}"/>
              </a:ext>
            </a:extLst>
          </p:cNvPr>
          <p:cNvSpPr>
            <a:spLocks noGrp="1"/>
          </p:cNvSpPr>
          <p:nvPr>
            <p:ph type="title"/>
          </p:nvPr>
        </p:nvSpPr>
        <p:spPr>
          <a:xfrm>
            <a:off x="539262" y="535261"/>
            <a:ext cx="5509846" cy="646331"/>
          </a:xfrm>
        </p:spPr>
        <p:txBody>
          <a:bodyPr/>
          <a:lstStyle/>
          <a:p>
            <a:r>
              <a:rPr lang="nl-NL" dirty="0"/>
              <a:t>Praat met kinderen bij signalen van onveiligheid:</a:t>
            </a:r>
          </a:p>
        </p:txBody>
      </p:sp>
      <p:sp>
        <p:nvSpPr>
          <p:cNvPr id="3" name="Tijdelijke aanduiding voor inhoud 2">
            <a:extLst>
              <a:ext uri="{FF2B5EF4-FFF2-40B4-BE49-F238E27FC236}">
                <a16:creationId xmlns:a16="http://schemas.microsoft.com/office/drawing/2014/main" id="{70FFC2AE-6BA8-4643-A375-5D698D3E70F7}"/>
              </a:ext>
            </a:extLst>
          </p:cNvPr>
          <p:cNvSpPr>
            <a:spLocks noGrp="1"/>
          </p:cNvSpPr>
          <p:nvPr>
            <p:ph idx="1"/>
          </p:nvPr>
        </p:nvSpPr>
        <p:spPr/>
        <p:txBody>
          <a:bodyPr/>
          <a:lstStyle/>
          <a:p>
            <a:endParaRPr lang="nl-NL" dirty="0"/>
          </a:p>
          <a:p>
            <a:pPr marL="285750" indent="-285750">
              <a:buFontTx/>
              <a:buChar char="-"/>
            </a:pPr>
            <a:r>
              <a:rPr lang="nl-NL" dirty="0"/>
              <a:t>Geef steun</a:t>
            </a:r>
          </a:p>
          <a:p>
            <a:pPr marL="285750" indent="-285750">
              <a:buFontTx/>
              <a:buChar char="-"/>
            </a:pPr>
            <a:endParaRPr lang="nl-NL" dirty="0"/>
          </a:p>
          <a:p>
            <a:pPr marL="285750" indent="-285750">
              <a:buFontTx/>
              <a:buChar char="-"/>
            </a:pPr>
            <a:r>
              <a:rPr lang="nl-NL" dirty="0"/>
              <a:t>Geef informatie</a:t>
            </a:r>
          </a:p>
          <a:p>
            <a:pPr marL="285750" indent="-285750">
              <a:buFontTx/>
              <a:buChar char="-"/>
            </a:pPr>
            <a:endParaRPr lang="nl-NL" dirty="0"/>
          </a:p>
          <a:p>
            <a:pPr marL="285750" indent="-285750">
              <a:buFontTx/>
              <a:buChar char="-"/>
            </a:pPr>
            <a:r>
              <a:rPr lang="nl-NL" dirty="0"/>
              <a:t>Geef inspraak</a:t>
            </a:r>
          </a:p>
          <a:p>
            <a:pPr marL="285750" indent="-285750">
              <a:buFontTx/>
              <a:buChar char="-"/>
            </a:pPr>
            <a:endParaRPr lang="nl-NL" dirty="0"/>
          </a:p>
          <a:p>
            <a:pPr marL="285750" indent="-285750">
              <a:buFontTx/>
              <a:buChar char="-"/>
            </a:pPr>
            <a:r>
              <a:rPr lang="nl-NL" dirty="0"/>
              <a:t>Wees meerzijdig partijdig</a:t>
            </a:r>
          </a:p>
          <a:p>
            <a:pPr marL="285750" indent="-285750">
              <a:buFontTx/>
              <a:buChar char="-"/>
            </a:pPr>
            <a:endParaRPr lang="nl-NL" dirty="0"/>
          </a:p>
          <a:p>
            <a:pPr marL="285750" indent="-285750">
              <a:buFontTx/>
              <a:buChar char="-"/>
            </a:pPr>
            <a:r>
              <a:rPr lang="nl-NL" dirty="0"/>
              <a:t>Wees transparant</a:t>
            </a:r>
          </a:p>
          <a:p>
            <a:pPr marL="285750" indent="-285750">
              <a:buFontTx/>
              <a:buChar char="-"/>
            </a:pPr>
            <a:endParaRPr lang="nl-NL" dirty="0"/>
          </a:p>
          <a:p>
            <a:pPr marL="285750" indent="-285750">
              <a:buFontTx/>
              <a:buChar char="-"/>
            </a:pPr>
            <a:r>
              <a:rPr lang="nl-NL" dirty="0"/>
              <a:t>Vraag!</a:t>
            </a:r>
          </a:p>
        </p:txBody>
      </p:sp>
      <p:pic>
        <p:nvPicPr>
          <p:cNvPr id="5" name="Afbeelding 4" descr="Afbeelding met binnen, beer, teddybeer, zitten&#10;&#10;Automatisch gegenereerde beschrijving">
            <a:extLst>
              <a:ext uri="{FF2B5EF4-FFF2-40B4-BE49-F238E27FC236}">
                <a16:creationId xmlns:a16="http://schemas.microsoft.com/office/drawing/2014/main" id="{58BCD0A6-6C4A-45F8-81A5-991CB2BD7852}"/>
              </a:ext>
            </a:extLst>
          </p:cNvPr>
          <p:cNvPicPr>
            <a:picLocks noChangeAspect="1"/>
          </p:cNvPicPr>
          <p:nvPr/>
        </p:nvPicPr>
        <p:blipFill>
          <a:blip r:embed="rId3"/>
          <a:stretch>
            <a:fillRect/>
          </a:stretch>
        </p:blipFill>
        <p:spPr>
          <a:xfrm>
            <a:off x="3826933" y="980017"/>
            <a:ext cx="3781552" cy="3183465"/>
          </a:xfrm>
          <a:prstGeom prst="rect">
            <a:avLst/>
          </a:prstGeom>
        </p:spPr>
      </p:pic>
    </p:spTree>
    <p:custDataLst>
      <p:tags r:id="rId1"/>
    </p:custDataLst>
    <p:extLst>
      <p:ext uri="{BB962C8B-B14F-4D97-AF65-F5344CB8AC3E}">
        <p14:creationId xmlns:p14="http://schemas.microsoft.com/office/powerpoint/2010/main" val="476572376"/>
      </p:ext>
    </p:extLst>
  </p:cSld>
  <p:clrMapOvr>
    <a:masterClrMapping/>
  </p:clrMapOvr>
  <p:transition advTm="397046"/>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additive="base">
                                        <p:cTn id="13"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additive="base">
                                        <p:cTn id="1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 calcmode="lin" valueType="num">
                                      <p:cBhvr additive="base">
                                        <p:cTn id="25"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 calcmode="lin" valueType="num">
                                      <p:cBhvr additive="base">
                                        <p:cTn id="3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11" end="11"/>
                                            </p:txEl>
                                          </p:spTgt>
                                        </p:tgtEl>
                                        <p:attrNameLst>
                                          <p:attrName>style.visibility</p:attrName>
                                        </p:attrNameLst>
                                      </p:cBhvr>
                                      <p:to>
                                        <p:strVal val="visible"/>
                                      </p:to>
                                    </p:set>
                                    <p:anim calcmode="lin" valueType="num">
                                      <p:cBhvr additive="base">
                                        <p:cTn id="3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47E5478-357C-4F98-8EBD-3A9C4B439696}"/>
              </a:ext>
            </a:extLst>
          </p:cNvPr>
          <p:cNvSpPr>
            <a:spLocks noGrp="1"/>
          </p:cNvSpPr>
          <p:nvPr>
            <p:ph type="title"/>
          </p:nvPr>
        </p:nvSpPr>
        <p:spPr/>
        <p:txBody>
          <a:bodyPr/>
          <a:lstStyle/>
          <a:p>
            <a:r>
              <a:rPr lang="nl-NL" dirty="0"/>
              <a:t>Junior coachkaarten</a:t>
            </a:r>
          </a:p>
        </p:txBody>
      </p:sp>
      <p:pic>
        <p:nvPicPr>
          <p:cNvPr id="5" name="Tijdelijke aanduiding voor inhoud 4" descr="Afbeelding met dame, tekst, doos, houten&#10;&#10;Automatisch gegenereerde beschrijving">
            <a:extLst>
              <a:ext uri="{FF2B5EF4-FFF2-40B4-BE49-F238E27FC236}">
                <a16:creationId xmlns:a16="http://schemas.microsoft.com/office/drawing/2014/main" id="{C3DC7E6C-6948-4C40-9E22-380B557244E5}"/>
              </a:ext>
            </a:extLst>
          </p:cNvPr>
          <p:cNvPicPr>
            <a:picLocks noGrp="1" noChangeAspect="1"/>
          </p:cNvPicPr>
          <p:nvPr>
            <p:ph idx="1"/>
          </p:nvPr>
        </p:nvPicPr>
        <p:blipFill>
          <a:blip r:embed="rId2"/>
          <a:stretch>
            <a:fillRect/>
          </a:stretch>
        </p:blipFill>
        <p:spPr>
          <a:xfrm rot="5400000">
            <a:off x="637080" y="1559421"/>
            <a:ext cx="3694428" cy="2770820"/>
          </a:xfrm>
        </p:spPr>
      </p:pic>
    </p:spTree>
    <p:extLst>
      <p:ext uri="{BB962C8B-B14F-4D97-AF65-F5344CB8AC3E}">
        <p14:creationId xmlns:p14="http://schemas.microsoft.com/office/powerpoint/2010/main" val="2791217851"/>
      </p:ext>
    </p:extLst>
  </p:cSld>
  <p:clrMapOvr>
    <a:masterClrMapping/>
  </p:clrMapOvr>
  <p:transition advTm="20445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DF723FD-BC3A-4829-A68D-1B24346ACA21}"/>
              </a:ext>
            </a:extLst>
          </p:cNvPr>
          <p:cNvSpPr>
            <a:spLocks noGrp="1"/>
          </p:cNvSpPr>
          <p:nvPr>
            <p:ph type="title"/>
          </p:nvPr>
        </p:nvSpPr>
        <p:spPr/>
        <p:txBody>
          <a:bodyPr/>
          <a:lstStyle/>
          <a:p>
            <a:r>
              <a:rPr lang="nl-NL" dirty="0"/>
              <a:t>Netwerkverkenning met kinderen</a:t>
            </a:r>
          </a:p>
        </p:txBody>
      </p:sp>
      <p:pic>
        <p:nvPicPr>
          <p:cNvPr id="5" name="Tijdelijke aanduiding voor inhoud 4">
            <a:extLst>
              <a:ext uri="{FF2B5EF4-FFF2-40B4-BE49-F238E27FC236}">
                <a16:creationId xmlns:a16="http://schemas.microsoft.com/office/drawing/2014/main" id="{1417DA87-4714-4FD7-A7FA-CF14BF81B946}"/>
              </a:ext>
            </a:extLst>
          </p:cNvPr>
          <p:cNvPicPr>
            <a:picLocks noGrp="1" noChangeAspect="1"/>
          </p:cNvPicPr>
          <p:nvPr>
            <p:ph idx="1"/>
          </p:nvPr>
        </p:nvPicPr>
        <p:blipFill>
          <a:blip r:embed="rId2"/>
          <a:stretch>
            <a:fillRect/>
          </a:stretch>
        </p:blipFill>
        <p:spPr>
          <a:xfrm rot="5400000">
            <a:off x="248501" y="1448398"/>
            <a:ext cx="3710486" cy="2963334"/>
          </a:xfrm>
        </p:spPr>
      </p:pic>
    </p:spTree>
    <p:extLst>
      <p:ext uri="{BB962C8B-B14F-4D97-AF65-F5344CB8AC3E}">
        <p14:creationId xmlns:p14="http://schemas.microsoft.com/office/powerpoint/2010/main" val="452543993"/>
      </p:ext>
    </p:extLst>
  </p:cSld>
  <p:clrMapOvr>
    <a:masterClrMapping/>
  </p:clrMapOvr>
  <p:transition advTm="334233"/>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7079F1-A846-7AB9-EDCC-B61DEE3008A2}"/>
              </a:ext>
            </a:extLst>
          </p:cNvPr>
          <p:cNvSpPr>
            <a:spLocks noGrp="1"/>
          </p:cNvSpPr>
          <p:nvPr>
            <p:ph type="title"/>
          </p:nvPr>
        </p:nvSpPr>
        <p:spPr/>
        <p:txBody>
          <a:bodyPr/>
          <a:lstStyle/>
          <a:p>
            <a:r>
              <a:rPr lang="nl-NL" dirty="0"/>
              <a:t>Vlaggensysteem op een bordje</a:t>
            </a:r>
          </a:p>
        </p:txBody>
      </p:sp>
      <p:sp>
        <p:nvSpPr>
          <p:cNvPr id="3" name="Tijdelijke aanduiding voor inhoud 2">
            <a:extLst>
              <a:ext uri="{FF2B5EF4-FFF2-40B4-BE49-F238E27FC236}">
                <a16:creationId xmlns:a16="http://schemas.microsoft.com/office/drawing/2014/main" id="{C123EB03-4C85-C379-7777-C79F4F8029B2}"/>
              </a:ext>
            </a:extLst>
          </p:cNvPr>
          <p:cNvSpPr>
            <a:spLocks noGrp="1"/>
          </p:cNvSpPr>
          <p:nvPr>
            <p:ph idx="1"/>
          </p:nvPr>
        </p:nvSpPr>
        <p:spPr/>
        <p:txBody>
          <a:bodyPr/>
          <a:lstStyle/>
          <a:p>
            <a:endParaRPr lang="nl-NL"/>
          </a:p>
        </p:txBody>
      </p:sp>
      <p:pic>
        <p:nvPicPr>
          <p:cNvPr id="4" name="Tijdelijke aanduiding voor inhoud 4" descr="Afbeelding met tekst&#10;&#10;Automatisch gegenereerde beschrijving">
            <a:extLst>
              <a:ext uri="{FF2B5EF4-FFF2-40B4-BE49-F238E27FC236}">
                <a16:creationId xmlns:a16="http://schemas.microsoft.com/office/drawing/2014/main" id="{2BBE6093-DF3E-F094-B706-058EE95B3CA7}"/>
              </a:ext>
            </a:extLst>
          </p:cNvPr>
          <p:cNvPicPr>
            <a:picLocks noChangeAspect="1"/>
          </p:cNvPicPr>
          <p:nvPr/>
        </p:nvPicPr>
        <p:blipFill>
          <a:blip r:embed="rId2"/>
          <a:stretch>
            <a:fillRect/>
          </a:stretch>
        </p:blipFill>
        <p:spPr bwMode="auto">
          <a:xfrm rot="5400000">
            <a:off x="562519" y="1099796"/>
            <a:ext cx="3747548" cy="3633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11042457"/>
      </p:ext>
    </p:extLst>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753A4F2-2EB2-857C-DE1F-D74369E67D79}"/>
              </a:ext>
            </a:extLst>
          </p:cNvPr>
          <p:cNvSpPr>
            <a:spLocks noGrp="1"/>
          </p:cNvSpPr>
          <p:nvPr>
            <p:ph type="title"/>
          </p:nvPr>
        </p:nvSpPr>
        <p:spPr/>
        <p:txBody>
          <a:bodyPr/>
          <a:lstStyle/>
          <a:p>
            <a:r>
              <a:rPr lang="nl-NL" dirty="0"/>
              <a:t>Open Huis</a:t>
            </a:r>
          </a:p>
        </p:txBody>
      </p:sp>
      <p:pic>
        <p:nvPicPr>
          <p:cNvPr id="4" name="Tijdelijke aanduiding voor inhoud 4">
            <a:extLst>
              <a:ext uri="{FF2B5EF4-FFF2-40B4-BE49-F238E27FC236}">
                <a16:creationId xmlns:a16="http://schemas.microsoft.com/office/drawing/2014/main" id="{B719D086-BF75-14D9-3FB3-34767CA70BC0}"/>
              </a:ext>
            </a:extLst>
          </p:cNvPr>
          <p:cNvPicPr>
            <a:picLocks noGrp="1" noChangeAspect="1"/>
          </p:cNvPicPr>
          <p:nvPr>
            <p:ph idx="1"/>
          </p:nvPr>
        </p:nvPicPr>
        <p:blipFill>
          <a:blip r:embed="rId2"/>
          <a:stretch>
            <a:fillRect/>
          </a:stretch>
        </p:blipFill>
        <p:spPr>
          <a:xfrm>
            <a:off x="539750" y="1330151"/>
            <a:ext cx="4738103" cy="3554669"/>
          </a:xfrm>
        </p:spPr>
      </p:pic>
    </p:spTree>
    <p:extLst>
      <p:ext uri="{BB962C8B-B14F-4D97-AF65-F5344CB8AC3E}">
        <p14:creationId xmlns:p14="http://schemas.microsoft.com/office/powerpoint/2010/main" val="3298271613"/>
      </p:ext>
    </p:extLst>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E1D83404-0AE6-1E19-B428-0E61BFADAB8B}"/>
              </a:ext>
            </a:extLst>
          </p:cNvPr>
          <p:cNvSpPr>
            <a:spLocks noGrp="1"/>
          </p:cNvSpPr>
          <p:nvPr>
            <p:ph type="title"/>
          </p:nvPr>
        </p:nvSpPr>
        <p:spPr/>
        <p:txBody>
          <a:bodyPr/>
          <a:lstStyle/>
          <a:p>
            <a:r>
              <a:rPr lang="nl-NL" dirty="0"/>
              <a:t>Mijn gezin en ik </a:t>
            </a:r>
          </a:p>
        </p:txBody>
      </p:sp>
      <p:pic>
        <p:nvPicPr>
          <p:cNvPr id="5" name="Tijdelijke aanduiding voor inhoud 4">
            <a:extLst>
              <a:ext uri="{FF2B5EF4-FFF2-40B4-BE49-F238E27FC236}">
                <a16:creationId xmlns:a16="http://schemas.microsoft.com/office/drawing/2014/main" id="{7C7D640D-1D71-8B77-F70B-85EC700B1FAB}"/>
              </a:ext>
            </a:extLst>
          </p:cNvPr>
          <p:cNvPicPr>
            <a:picLocks noGrp="1" noChangeAspect="1"/>
          </p:cNvPicPr>
          <p:nvPr>
            <p:ph idx="1"/>
          </p:nvPr>
        </p:nvPicPr>
        <p:blipFill>
          <a:blip r:embed="rId2"/>
          <a:stretch>
            <a:fillRect/>
          </a:stretch>
        </p:blipFill>
        <p:spPr>
          <a:xfrm>
            <a:off x="539262" y="1291389"/>
            <a:ext cx="4827969" cy="3519405"/>
          </a:xfrm>
        </p:spPr>
      </p:pic>
    </p:spTree>
    <p:extLst>
      <p:ext uri="{BB962C8B-B14F-4D97-AF65-F5344CB8AC3E}">
        <p14:creationId xmlns:p14="http://schemas.microsoft.com/office/powerpoint/2010/main" val="3995623699"/>
      </p:ext>
    </p:extLst>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D3D1F1C-9866-7430-F5C5-57418C02386B}"/>
              </a:ext>
            </a:extLst>
          </p:cNvPr>
          <p:cNvSpPr>
            <a:spLocks noGrp="1"/>
          </p:cNvSpPr>
          <p:nvPr>
            <p:ph type="title"/>
          </p:nvPr>
        </p:nvSpPr>
        <p:spPr/>
        <p:txBody>
          <a:bodyPr/>
          <a:lstStyle/>
          <a:p>
            <a:r>
              <a:rPr lang="nl-NL" dirty="0"/>
              <a:t>Drie huizen</a:t>
            </a:r>
          </a:p>
        </p:txBody>
      </p:sp>
      <p:pic>
        <p:nvPicPr>
          <p:cNvPr id="2050" name="Picture 2">
            <a:extLst>
              <a:ext uri="{FF2B5EF4-FFF2-40B4-BE49-F238E27FC236}">
                <a16:creationId xmlns:a16="http://schemas.microsoft.com/office/drawing/2014/main" id="{B9269F0F-980C-F675-66C4-D743328D01F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396782" y="1092199"/>
            <a:ext cx="5182752" cy="36152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5155008"/>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DE7B67-BF4D-4967-C5F7-2C6CDA0A26E8}"/>
              </a:ext>
            </a:extLst>
          </p:cNvPr>
          <p:cNvSpPr>
            <a:spLocks noGrp="1"/>
          </p:cNvSpPr>
          <p:nvPr>
            <p:ph type="title"/>
          </p:nvPr>
        </p:nvSpPr>
        <p:spPr/>
        <p:txBody>
          <a:bodyPr/>
          <a:lstStyle/>
          <a:p>
            <a:r>
              <a:rPr lang="nl-NL" dirty="0"/>
              <a:t>Evaluatie BT5 semester 6</a:t>
            </a:r>
          </a:p>
        </p:txBody>
      </p:sp>
      <p:pic>
        <p:nvPicPr>
          <p:cNvPr id="1026" name="Picture 2" descr="Team, Groep, Mensen, Motivatie, Teamwerk">
            <a:extLst>
              <a:ext uri="{FF2B5EF4-FFF2-40B4-BE49-F238E27FC236}">
                <a16:creationId xmlns:a16="http://schemas.microsoft.com/office/drawing/2014/main" id="{53457733-686F-218C-3AA1-F5D9EF7502D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262" y="1369739"/>
            <a:ext cx="4314825" cy="3238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2534706"/>
      </p:ext>
    </p:extLst>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9B8B1B5B-2077-7CEA-698F-838177C00395}"/>
              </a:ext>
            </a:extLst>
          </p:cNvPr>
          <p:cNvSpPr>
            <a:spLocks noGrp="1"/>
          </p:cNvSpPr>
          <p:nvPr>
            <p:ph type="title"/>
          </p:nvPr>
        </p:nvSpPr>
        <p:spPr>
          <a:xfrm>
            <a:off x="323078" y="616902"/>
            <a:ext cx="3858636" cy="345905"/>
          </a:xfrm>
        </p:spPr>
        <p:txBody>
          <a:bodyPr/>
          <a:lstStyle/>
          <a:p>
            <a:r>
              <a:rPr lang="nl-NL" dirty="0"/>
              <a:t>Fijne vakantie</a:t>
            </a:r>
          </a:p>
        </p:txBody>
      </p:sp>
      <p:pic>
        <p:nvPicPr>
          <p:cNvPr id="5" name="Picture 2" descr="Zeester, Schaaldieren, Zand, Porselein">
            <a:extLst>
              <a:ext uri="{FF2B5EF4-FFF2-40B4-BE49-F238E27FC236}">
                <a16:creationId xmlns:a16="http://schemas.microsoft.com/office/drawing/2014/main" id="{26DF8A03-0406-70A8-3F6B-1615EBF1A4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481" y="1237886"/>
            <a:ext cx="5509845" cy="3550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2209850"/>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2">
            <a:extLst>
              <a:ext uri="{FF2B5EF4-FFF2-40B4-BE49-F238E27FC236}">
                <a16:creationId xmlns:a16="http://schemas.microsoft.com/office/drawing/2014/main" id="{FE61EFDE-54AF-4252-801D-E949FEF7231F}"/>
              </a:ext>
            </a:extLst>
          </p:cNvPr>
          <p:cNvSpPr>
            <a:spLocks noGrp="1"/>
          </p:cNvSpPr>
          <p:nvPr>
            <p:ph type="title"/>
          </p:nvPr>
        </p:nvSpPr>
        <p:spPr>
          <a:xfrm>
            <a:off x="457200" y="538163"/>
            <a:ext cx="6731000" cy="1260475"/>
          </a:xfrm>
        </p:spPr>
        <p:txBody>
          <a:bodyPr/>
          <a:lstStyle/>
          <a:p>
            <a:pPr eaLnBrk="1" hangingPunct="1">
              <a:lnSpc>
                <a:spcPct val="150000"/>
              </a:lnSpc>
            </a:pPr>
            <a:r>
              <a:rPr lang="nl-NL" altLang="nl-NL" sz="2800" dirty="0"/>
              <a:t> </a:t>
            </a:r>
            <a:endParaRPr lang="nl-NL" altLang="nl-NL" sz="2800" b="0" dirty="0"/>
          </a:p>
        </p:txBody>
      </p:sp>
      <p:sp>
        <p:nvSpPr>
          <p:cNvPr id="16387" name="Tijdelijke aanduiding voor tekst 3">
            <a:extLst>
              <a:ext uri="{FF2B5EF4-FFF2-40B4-BE49-F238E27FC236}">
                <a16:creationId xmlns:a16="http://schemas.microsoft.com/office/drawing/2014/main" id="{3F7503BE-97F4-4935-B06D-25E39408AD42}"/>
              </a:ext>
            </a:extLst>
          </p:cNvPr>
          <p:cNvSpPr>
            <a:spLocks noGrp="1"/>
          </p:cNvSpPr>
          <p:nvPr>
            <p:ph type="body" sz="half" idx="2"/>
          </p:nvPr>
        </p:nvSpPr>
        <p:spPr>
          <a:xfrm>
            <a:off x="457200" y="1258888"/>
            <a:ext cx="7864475" cy="2547937"/>
          </a:xfrm>
        </p:spPr>
        <p:txBody>
          <a:bodyPr/>
          <a:lstStyle/>
          <a:p>
            <a:endParaRPr lang="nl-NL" altLang="nl-NL"/>
          </a:p>
        </p:txBody>
      </p:sp>
    </p:spTree>
  </p:cSld>
  <p:clrMapOvr>
    <a:masterClrMapping/>
  </p:clrMapOvr>
  <p:transition/>
</p:sld>
</file>

<file path=ppt/tags/tag1.xml><?xml version="1.0" encoding="utf-8"?>
<p:tagLst xmlns:a="http://schemas.openxmlformats.org/drawingml/2006/main" xmlns:r="http://schemas.openxmlformats.org/officeDocument/2006/relationships" xmlns:p="http://schemas.openxmlformats.org/presentationml/2006/main">
  <p:tag name="TIMING" val="|8.5|24.8|60.2|52.6|71.6|75.4"/>
</p:tagLst>
</file>

<file path=ppt/theme/theme1.xml><?xml version="1.0" encoding="utf-8"?>
<a:theme xmlns:a="http://schemas.openxmlformats.org/drawingml/2006/main" name="Office-thema">
  <a:themeElements>
    <a:clrScheme name="Aangepast 138">
      <a:dk1>
        <a:sysClr val="windowText" lastClr="000000"/>
      </a:dk1>
      <a:lt1>
        <a:sysClr val="window" lastClr="FFFFFF"/>
      </a:lt1>
      <a:dk2>
        <a:srgbClr val="44546A"/>
      </a:dk2>
      <a:lt2>
        <a:srgbClr val="E7E6E6"/>
      </a:lt2>
      <a:accent1>
        <a:srgbClr val="912383"/>
      </a:accent1>
      <a:accent2>
        <a:srgbClr val="6EB12D"/>
      </a:accent2>
      <a:accent3>
        <a:srgbClr val="006F8A"/>
      </a:accent3>
      <a:accent4>
        <a:srgbClr val="E31B1E"/>
      </a:accent4>
      <a:accent5>
        <a:srgbClr val="F2F2F2"/>
      </a:accent5>
      <a:accent6>
        <a:srgbClr val="70AD47"/>
      </a:accent6>
      <a:hlink>
        <a:srgbClr val="0563C1"/>
      </a:hlink>
      <a:folHlink>
        <a:srgbClr val="954F72"/>
      </a:folHlink>
    </a:clrScheme>
    <a:fontScheme name="Aangepast 12">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square" rtlCol="0">
        <a:spAutoFit/>
      </a:bodyPr>
      <a:lstStyle>
        <a:defPPr>
          <a:defRPr sz="1400" dirty="0" err="1" smtClean="0"/>
        </a:defPPr>
      </a:lstStyle>
    </a:txDef>
  </a:objectDefaults>
  <a:extraClrSchemeLst/>
  <a:extLst>
    <a:ext uri="{05A4C25C-085E-4340-85A3-A5531E510DB2}">
      <thm15:themeFamily xmlns:thm15="http://schemas.microsoft.com/office/thememl/2012/main" name="Driestar hogeschool" id="{4C4BB77D-3A7A-4CA7-A8A9-B3D1D163521E}" vid="{808367E9-83A0-4321-98F0-7B31AFAD6C14}"/>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9610</TotalTime>
  <Words>295</Words>
  <Application>Microsoft Office PowerPoint</Application>
  <PresentationFormat>Diavoorstelling (16:9)</PresentationFormat>
  <Paragraphs>74</Paragraphs>
  <Slides>19</Slides>
  <Notes>2</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19</vt:i4>
      </vt:variant>
    </vt:vector>
  </HeadingPairs>
  <TitlesOfParts>
    <vt:vector size="25" baseType="lpstr">
      <vt:lpstr>Arial</vt:lpstr>
      <vt:lpstr>Calibri</vt:lpstr>
      <vt:lpstr>Segoe UI Light</vt:lpstr>
      <vt:lpstr>Verdana</vt:lpstr>
      <vt:lpstr>Wingdings</vt:lpstr>
      <vt:lpstr>Office-thema</vt:lpstr>
      <vt:lpstr>HBO Pedagogiek</vt:lpstr>
      <vt:lpstr>Programma</vt:lpstr>
      <vt:lpstr>College-doelen </vt:lpstr>
      <vt:lpstr>Casuïstiek</vt:lpstr>
      <vt:lpstr>Stap 1 </vt:lpstr>
      <vt:lpstr>Stap 2 </vt:lpstr>
      <vt:lpstr>Stap 3</vt:lpstr>
      <vt:lpstr>Praten met kinderen bij onveiligheid</vt:lpstr>
      <vt:lpstr>Praten met kinderen</vt:lpstr>
      <vt:lpstr>Praat met kinderen bij signalen van onveiligheid:</vt:lpstr>
      <vt:lpstr>Junior coachkaarten</vt:lpstr>
      <vt:lpstr>Netwerkverkenning met kinderen</vt:lpstr>
      <vt:lpstr>Vlaggensysteem op een bordje</vt:lpstr>
      <vt:lpstr>Open Huis</vt:lpstr>
      <vt:lpstr>Mijn gezin en ik </vt:lpstr>
      <vt:lpstr>Drie huizen</vt:lpstr>
      <vt:lpstr>Evaluatie BT5 semester 6</vt:lpstr>
      <vt:lpstr>Fijne vakantie</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PowerPoint-presentatie</dc:title>
  <dc:creator>Slingerland.A.</dc:creator>
  <cp:lastModifiedBy>M. Vermeulen</cp:lastModifiedBy>
  <cp:revision>423</cp:revision>
  <dcterms:created xsi:type="dcterms:W3CDTF">2017-02-07T16:20:32Z</dcterms:created>
  <dcterms:modified xsi:type="dcterms:W3CDTF">2022-06-16T18:01:40Z</dcterms:modified>
</cp:coreProperties>
</file>